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57" r:id="rId6"/>
    <p:sldId id="262" r:id="rId7"/>
    <p:sldId id="259" r:id="rId8"/>
    <p:sldId id="261"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A70A"/>
    <a:srgbClr val="002337"/>
    <a:srgbClr val="FFE48B"/>
    <a:srgbClr val="E6E6E6"/>
    <a:srgbClr val="ED6B62"/>
    <a:srgbClr val="00A9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13" autoAdjust="0"/>
    <p:restoredTop sz="96327" autoAdjust="0"/>
  </p:normalViewPr>
  <p:slideViewPr>
    <p:cSldViewPr snapToGrid="0">
      <p:cViewPr varScale="1">
        <p:scale>
          <a:sx n="78" d="100"/>
          <a:sy n="78" d="100"/>
        </p:scale>
        <p:origin x="830"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90"/>
      </p:cViewPr>
      <p:guideLst/>
    </p:cSldViewPr>
  </p:notesViewPr>
  <p:gridSpacing cx="73152" cy="73152"/>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ernoster, Laura (UT-SP)" userId="e9943069-e74e-46bc-9dae-8cc2f0e29794" providerId="ADAL" clId="{20C0CA03-8F9A-4E56-9496-C6178361D92C}"/>
    <pc:docChg chg="custSel modSld">
      <pc:chgData name="Paternoster, Laura (UT-SP)" userId="e9943069-e74e-46bc-9dae-8cc2f0e29794" providerId="ADAL" clId="{20C0CA03-8F9A-4E56-9496-C6178361D92C}" dt="2026-02-10T06:30:22.790" v="60" actId="20577"/>
      <pc:docMkLst>
        <pc:docMk/>
      </pc:docMkLst>
      <pc:sldChg chg="modSp mod">
        <pc:chgData name="Paternoster, Laura (UT-SP)" userId="e9943069-e74e-46bc-9dae-8cc2f0e29794" providerId="ADAL" clId="{20C0CA03-8F9A-4E56-9496-C6178361D92C}" dt="2026-02-05T09:25:06.902" v="13" actId="20577"/>
        <pc:sldMkLst>
          <pc:docMk/>
          <pc:sldMk cId="3634013006" sldId="256"/>
        </pc:sldMkLst>
        <pc:spChg chg="mod">
          <ac:chgData name="Paternoster, Laura (UT-SP)" userId="e9943069-e74e-46bc-9dae-8cc2f0e29794" providerId="ADAL" clId="{20C0CA03-8F9A-4E56-9496-C6178361D92C}" dt="2026-02-05T09:25:06.902" v="13" actId="20577"/>
          <ac:spMkLst>
            <pc:docMk/>
            <pc:sldMk cId="3634013006" sldId="256"/>
            <ac:spMk id="2" creationId="{ECFA4970-A5BF-413B-AB42-A9379E8E9BAE}"/>
          </ac:spMkLst>
        </pc:spChg>
        <pc:spChg chg="mod">
          <ac:chgData name="Paternoster, Laura (UT-SP)" userId="e9943069-e74e-46bc-9dae-8cc2f0e29794" providerId="ADAL" clId="{20C0CA03-8F9A-4E56-9496-C6178361D92C}" dt="2026-02-05T07:07:56.398" v="2" actId="20577"/>
          <ac:spMkLst>
            <pc:docMk/>
            <pc:sldMk cId="3634013006" sldId="256"/>
            <ac:spMk id="3" creationId="{DDD41ADE-4EED-43BA-840C-06960AAF3B3E}"/>
          </ac:spMkLst>
        </pc:spChg>
      </pc:sldChg>
      <pc:sldChg chg="modSp mod">
        <pc:chgData name="Paternoster, Laura (UT-SP)" userId="e9943069-e74e-46bc-9dae-8cc2f0e29794" providerId="ADAL" clId="{20C0CA03-8F9A-4E56-9496-C6178361D92C}" dt="2026-02-10T06:30:22.790" v="60" actId="20577"/>
        <pc:sldMkLst>
          <pc:docMk/>
          <pc:sldMk cId="2357141310" sldId="261"/>
        </pc:sldMkLst>
        <pc:spChg chg="mod">
          <ac:chgData name="Paternoster, Laura (UT-SP)" userId="e9943069-e74e-46bc-9dae-8cc2f0e29794" providerId="ADAL" clId="{20C0CA03-8F9A-4E56-9496-C6178361D92C}" dt="2026-02-10T06:30:22.790" v="60" actId="20577"/>
          <ac:spMkLst>
            <pc:docMk/>
            <pc:sldMk cId="2357141310" sldId="261"/>
            <ac:spMk id="3" creationId="{849EA0F6-D1D9-D0C5-1494-021D1DA94AF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r>
              <a:rPr lang="en-US" sz="1500" b="0" i="0" dirty="0">
                <a:solidFill>
                  <a:srgbClr val="002337"/>
                </a:solidFill>
                <a:latin typeface="Poppins" pitchFamily="2" charset="77"/>
                <a:cs typeface="Poppins" pitchFamily="2" charset="77"/>
              </a:rPr>
              <a:t>CHART TITLE</a:t>
            </a:r>
          </a:p>
        </c:rich>
      </c:tx>
      <c:layout>
        <c:manualLayout>
          <c:xMode val="edge"/>
          <c:yMode val="edge"/>
          <c:x val="0.41255916700145789"/>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002337"/>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8EA-4E8D-A5AA-CF574B6996E3}"/>
            </c:ext>
          </c:extLst>
        </c:ser>
        <c:ser>
          <c:idx val="1"/>
          <c:order val="1"/>
          <c:tx>
            <c:strRef>
              <c:f>Sheet1!$C$1</c:f>
              <c:strCache>
                <c:ptCount val="1"/>
                <c:pt idx="0">
                  <c:v>Series 2</c:v>
                </c:pt>
              </c:strCache>
            </c:strRef>
          </c:tx>
          <c:spPr>
            <a:solidFill>
              <a:srgbClr val="00A98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8EA-4E8D-A5AA-CF574B6996E3}"/>
            </c:ext>
          </c:extLst>
        </c:ser>
        <c:ser>
          <c:idx val="2"/>
          <c:order val="2"/>
          <c:tx>
            <c:strRef>
              <c:f>Sheet1!$D$1</c:f>
              <c:strCache>
                <c:ptCount val="1"/>
                <c:pt idx="0">
                  <c:v>Series 3</c:v>
                </c:pt>
              </c:strCache>
            </c:strRef>
          </c:tx>
          <c:spPr>
            <a:solidFill>
              <a:srgbClr val="FFE48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002337"/>
                    </a:solidFill>
                    <a:latin typeface="Poppins" pitchFamily="2" charset="77"/>
                    <a:ea typeface="+mn-ea"/>
                    <a:cs typeface="Poppins" pitchFamily="2" charset="77"/>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8EA-4E8D-A5AA-CF574B6996E3}"/>
            </c:ext>
          </c:extLst>
        </c:ser>
        <c:dLbls>
          <c:dLblPos val="outEnd"/>
          <c:showLegendKey val="0"/>
          <c:showVal val="1"/>
          <c:showCatName val="0"/>
          <c:showSerName val="0"/>
          <c:showPercent val="0"/>
          <c:showBubbleSize val="0"/>
        </c:dLbls>
        <c:gapWidth val="219"/>
        <c:overlap val="-27"/>
        <c:axId val="1154763968"/>
        <c:axId val="571192768"/>
      </c:barChart>
      <c:catAx>
        <c:axId val="1154763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crossAx val="571192768"/>
        <c:crosses val="autoZero"/>
        <c:auto val="1"/>
        <c:lblAlgn val="ctr"/>
        <c:lblOffset val="100"/>
        <c:noMultiLvlLbl val="0"/>
      </c:catAx>
      <c:valAx>
        <c:axId val="571192768"/>
        <c:scaling>
          <c:orientation val="minMax"/>
        </c:scaling>
        <c:delete val="0"/>
        <c:axPos val="l"/>
        <c:majorGridlines>
          <c:spPr>
            <a:ln w="9525" cap="flat" cmpd="sng" algn="ctr">
              <a:solidFill>
                <a:srgbClr val="E6E6E6"/>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crossAx val="1154763968"/>
        <c:crosses val="autoZero"/>
        <c:crossBetween val="between"/>
      </c:valAx>
      <c:spPr>
        <a:noFill/>
        <a:ln>
          <a:noFill/>
        </a:ln>
        <a:effectLst/>
      </c:spPr>
    </c:plotArea>
    <c:legend>
      <c:legendPos val="b"/>
      <c:layout>
        <c:manualLayout>
          <c:xMode val="edge"/>
          <c:yMode val="edge"/>
          <c:x val="0.29552552523746062"/>
          <c:y val="0.93412845896881036"/>
          <c:w val="0.40894878693928838"/>
          <c:h val="6.5871541031189584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r>
              <a:rPr lang="en-US" sz="1500" b="0" i="0" dirty="0">
                <a:solidFill>
                  <a:srgbClr val="002337"/>
                </a:solidFill>
                <a:latin typeface="Poppins" pitchFamily="2" charset="77"/>
                <a:cs typeface="Poppins" pitchFamily="2" charset="77"/>
              </a:rPr>
              <a:t>SALES</a:t>
            </a:r>
          </a:p>
        </c:rich>
      </c:tx>
      <c:layout>
        <c:manualLayout>
          <c:xMode val="edge"/>
          <c:yMode val="edge"/>
          <c:x val="0.40315792258724104"/>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Poppins" pitchFamily="2" charset="77"/>
              <a:ea typeface="+mn-ea"/>
              <a:cs typeface="Poppins" pitchFamily="2" charset="77"/>
            </a:defRPr>
          </a:pPr>
          <a:endParaRPr lang="en-US"/>
        </a:p>
      </c:txPr>
    </c:title>
    <c:autoTitleDeleted val="0"/>
    <c:plotArea>
      <c:layout/>
      <c:doughnutChart>
        <c:varyColors val="1"/>
        <c:ser>
          <c:idx val="0"/>
          <c:order val="0"/>
          <c:tx>
            <c:strRef>
              <c:f>Sheet1!$B$1</c:f>
              <c:strCache>
                <c:ptCount val="1"/>
                <c:pt idx="0">
                  <c:v>Sales</c:v>
                </c:pt>
              </c:strCache>
            </c:strRef>
          </c:tx>
          <c:dPt>
            <c:idx val="0"/>
            <c:bubble3D val="0"/>
            <c:spPr>
              <a:solidFill>
                <a:srgbClr val="ED6B62"/>
              </a:solidFill>
              <a:ln w="19050">
                <a:solidFill>
                  <a:schemeClr val="lt1"/>
                </a:solidFill>
              </a:ln>
              <a:effectLst/>
            </c:spPr>
            <c:extLst>
              <c:ext xmlns:c16="http://schemas.microsoft.com/office/drawing/2014/chart" uri="{C3380CC4-5D6E-409C-BE32-E72D297353CC}">
                <c16:uniqueId val="{00000001-D339-4E59-AE9C-09D1358C29FE}"/>
              </c:ext>
            </c:extLst>
          </c:dPt>
          <c:dPt>
            <c:idx val="1"/>
            <c:bubble3D val="0"/>
            <c:spPr>
              <a:solidFill>
                <a:srgbClr val="00A984"/>
              </a:solidFill>
              <a:ln w="19050">
                <a:solidFill>
                  <a:schemeClr val="lt1"/>
                </a:solidFill>
              </a:ln>
              <a:effectLst/>
            </c:spPr>
            <c:extLst>
              <c:ext xmlns:c16="http://schemas.microsoft.com/office/drawing/2014/chart" uri="{C3380CC4-5D6E-409C-BE32-E72D297353CC}">
                <c16:uniqueId val="{00000003-D339-4E59-AE9C-09D1358C29FE}"/>
              </c:ext>
            </c:extLst>
          </c:dPt>
          <c:dPt>
            <c:idx val="2"/>
            <c:bubble3D val="0"/>
            <c:spPr>
              <a:solidFill>
                <a:srgbClr val="002337"/>
              </a:solidFill>
              <a:ln w="19050">
                <a:solidFill>
                  <a:schemeClr val="lt1"/>
                </a:solidFill>
              </a:ln>
              <a:effectLst/>
            </c:spPr>
            <c:extLst>
              <c:ext xmlns:c16="http://schemas.microsoft.com/office/drawing/2014/chart" uri="{C3380CC4-5D6E-409C-BE32-E72D297353CC}">
                <c16:uniqueId val="{00000005-D339-4E59-AE9C-09D1358C29FE}"/>
              </c:ext>
            </c:extLst>
          </c:dPt>
          <c:dPt>
            <c:idx val="3"/>
            <c:bubble3D val="0"/>
            <c:spPr>
              <a:solidFill>
                <a:srgbClr val="FFE48B"/>
              </a:solidFill>
              <a:ln w="19050">
                <a:solidFill>
                  <a:schemeClr val="lt1"/>
                </a:solidFill>
              </a:ln>
              <a:effectLst/>
            </c:spPr>
            <c:extLst>
              <c:ext xmlns:c16="http://schemas.microsoft.com/office/drawing/2014/chart" uri="{C3380CC4-5D6E-409C-BE32-E72D297353CC}">
                <c16:uniqueId val="{00000007-D339-4E59-AE9C-09D1358C29FE}"/>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65</c:v>
                </c:pt>
                <c:pt idx="3">
                  <c:v>1.2</c:v>
                </c:pt>
              </c:numCache>
            </c:numRef>
          </c:val>
          <c:extLst>
            <c:ext xmlns:c16="http://schemas.microsoft.com/office/drawing/2014/chart" uri="{C3380CC4-5D6E-409C-BE32-E72D297353CC}">
              <c16:uniqueId val="{00000008-D339-4E59-AE9C-09D1358C29FE}"/>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layout>
        <c:manualLayout>
          <c:xMode val="edge"/>
          <c:yMode val="edge"/>
          <c:x val="9.2155787985527038E-2"/>
          <c:y val="0.92494248187899974"/>
          <c:w val="0.81568842402894592"/>
          <c:h val="7.5057518121000255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002337"/>
              </a:solidFill>
              <a:latin typeface="Poppins" pitchFamily="2" charset="77"/>
              <a:ea typeface="+mn-ea"/>
              <a:cs typeface="Poppins" pitchFamily="2" charset="77"/>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33A0A21-3A30-4ADE-A737-E5A119BD3B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7189ABE-69CB-45BB-8DF9-CE8DB17C5F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9B3C38-6BEE-4030-BEFF-AC372FFF89D0}" type="datetimeFigureOut">
              <a:rPr lang="en-US" smtClean="0"/>
              <a:t>2/10/2026</a:t>
            </a:fld>
            <a:endParaRPr lang="en-US"/>
          </a:p>
        </p:txBody>
      </p:sp>
      <p:sp>
        <p:nvSpPr>
          <p:cNvPr id="4" name="Footer Placeholder 3">
            <a:extLst>
              <a:ext uri="{FF2B5EF4-FFF2-40B4-BE49-F238E27FC236}">
                <a16:creationId xmlns:a16="http://schemas.microsoft.com/office/drawing/2014/main" id="{90BEF901-1F7E-4D1E-B90D-15B6CEDDF7B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EEAF051-EE37-45FD-95E5-3A6FCBCF7D1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FA7963D-92FB-444D-9222-3E10D0299A87}" type="slidenum">
              <a:rPr lang="en-US" smtClean="0"/>
              <a:t>‹#›</a:t>
            </a:fld>
            <a:endParaRPr lang="en-US"/>
          </a:p>
        </p:txBody>
      </p:sp>
    </p:spTree>
    <p:extLst>
      <p:ext uri="{BB962C8B-B14F-4D97-AF65-F5344CB8AC3E}">
        <p14:creationId xmlns:p14="http://schemas.microsoft.com/office/powerpoint/2010/main" val="7041273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BA81A0-45CA-4935-B837-CA4DE5A92BF6}" type="datetimeFigureOut">
              <a:rPr lang="en-US" smtClean="0"/>
              <a:t>2/10/2026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DCA8D1-8F36-4A6D-B08A-0B201A6E9675}" type="slidenum">
              <a:rPr lang="en-US" smtClean="0"/>
              <a:t>‹#›</a:t>
            </a:fld>
            <a:endParaRPr lang="en-US"/>
          </a:p>
        </p:txBody>
      </p:sp>
    </p:spTree>
    <p:extLst>
      <p:ext uri="{BB962C8B-B14F-4D97-AF65-F5344CB8AC3E}">
        <p14:creationId xmlns:p14="http://schemas.microsoft.com/office/powerpoint/2010/main" val="1887311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6.svg"/><Relationship Id="rId4" Type="http://schemas.openxmlformats.org/officeDocument/2006/relationships/image" Target="../media/image15.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eciu.org/" TargetMode="External"/><Relationship Id="rId1" Type="http://schemas.openxmlformats.org/officeDocument/2006/relationships/slideMaster" Target="../slideMasters/slideMaster1.xml"/><Relationship Id="rId4" Type="http://schemas.openxmlformats.org/officeDocument/2006/relationships/image" Target="../media/image18.png"/></Relationships>
</file>

<file path=ppt/slideLayouts/_rels/slideLayout3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13.sv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RST SLIDE">
    <p:bg>
      <p:bgPr>
        <a:solidFill>
          <a:srgbClr val="002337"/>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spTree>
    <p:extLst>
      <p:ext uri="{BB962C8B-B14F-4D97-AF65-F5344CB8AC3E}">
        <p14:creationId xmlns:p14="http://schemas.microsoft.com/office/powerpoint/2010/main" val="2094242064"/>
      </p:ext>
    </p:extLst>
  </p:cSld>
  <p:clrMapOvr>
    <a:masterClrMapping/>
  </p:clrMapOvr>
  <p:extLst>
    <p:ext uri="{DCECCB84-F9BA-43D5-87BE-67443E8EF086}">
      <p15:sldGuideLst xmlns:p15="http://schemas.microsoft.com/office/powerpoint/2012/main">
        <p15:guide id="1" orient="horz" pos="4020" userDrawn="1">
          <p15:clr>
            <a:srgbClr val="FBAE40"/>
          </p15:clr>
        </p15:guide>
        <p15:guide id="2" pos="597" userDrawn="1">
          <p15:clr>
            <a:srgbClr val="FBAE40"/>
          </p15:clr>
        </p15:guide>
        <p15:guide id="3" orient="horz" pos="595" userDrawn="1">
          <p15:clr>
            <a:srgbClr val="FBAE40"/>
          </p15:clr>
        </p15:guide>
        <p15:guide id="4" pos="3840" userDrawn="1">
          <p15:clr>
            <a:srgbClr val="FBAE40"/>
          </p15:clr>
        </p15:guide>
        <p15:guide id="5" orient="horz" pos="3770" userDrawn="1">
          <p15:clr>
            <a:srgbClr val="FBAE40"/>
          </p15:clr>
        </p15:guide>
        <p15:guide id="6" pos="7083"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PTER_green">
    <p:bg>
      <p:bgPr>
        <a:solidFill>
          <a:srgbClr val="00A984"/>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DF8F43E-4108-3846-91C7-84FFF888CD8B}"/>
              </a:ext>
            </a:extLst>
          </p:cNvPr>
          <p:cNvSpPr txBox="1"/>
          <p:nvPr userDrawn="1"/>
        </p:nvSpPr>
        <p:spPr>
          <a:xfrm>
            <a:off x="-95251" y="7004172"/>
            <a:ext cx="12525375"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rgbClr val="FF0000"/>
                </a:solidFill>
                <a:effectLst/>
                <a:latin typeface="+mn-lt"/>
                <a:ea typeface="+mn-ea"/>
                <a:cs typeface="+mn-cs"/>
              </a:rPr>
              <a:t>Copy the element           on the photo from the Slide Master:</a:t>
            </a:r>
          </a:p>
          <a:p>
            <a:r>
              <a:rPr lang="en-GB" sz="1800" b="0" i="0" u="none" strike="noStrike" kern="1200" dirty="0">
                <a:solidFill>
                  <a:srgbClr val="FF0000"/>
                </a:solidFill>
                <a:effectLst/>
                <a:latin typeface="+mn-lt"/>
                <a:ea typeface="+mn-ea"/>
                <a:cs typeface="+mn-cs"/>
              </a:rPr>
              <a:t>Insert the photo to the slide &gt; go to View panel &gt; select Slide Master &gt; Copy the element &gt; Close the Slide Master: select the Normal &gt; Paste the element on your photo.</a:t>
            </a:r>
          </a:p>
        </p:txBody>
      </p:sp>
      <p:sp>
        <p:nvSpPr>
          <p:cNvPr id="29" name="Picture Placeholder 28">
            <a:extLst>
              <a:ext uri="{FF2B5EF4-FFF2-40B4-BE49-F238E27FC236}">
                <a16:creationId xmlns:a16="http://schemas.microsoft.com/office/drawing/2014/main" id="{8847C842-15A4-47D6-9D74-F8E6D78747B7}"/>
              </a:ext>
            </a:extLst>
          </p:cNvPr>
          <p:cNvSpPr>
            <a:spLocks noGrp="1"/>
          </p:cNvSpPr>
          <p:nvPr>
            <p:ph type="pic" sz="quarter" idx="12"/>
          </p:nvPr>
        </p:nvSpPr>
        <p:spPr>
          <a:xfrm>
            <a:off x="0" y="0"/>
            <a:ext cx="6924675" cy="6858000"/>
          </a:xfrm>
          <a:prstGeom prst="rect">
            <a:avLst/>
          </a:prstGeom>
          <a:noFill/>
        </p:spPr>
        <p:txBody>
          <a:bodyPr/>
          <a:lstStyle/>
          <a:p>
            <a:endParaRPr lang="en-US" dirty="0"/>
          </a:p>
        </p:txBody>
      </p:sp>
      <p:pic>
        <p:nvPicPr>
          <p:cNvPr id="15" name="Picture 14">
            <a:extLst>
              <a:ext uri="{FF2B5EF4-FFF2-40B4-BE49-F238E27FC236}">
                <a16:creationId xmlns:a16="http://schemas.microsoft.com/office/drawing/2014/main" id="{269D9B6E-3AC2-4389-9A5B-000002251092}"/>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0010274" y="679911"/>
            <a:ext cx="1505454" cy="903519"/>
          </a:xfrm>
          <a:prstGeom prst="rect">
            <a:avLst/>
          </a:prstGeom>
        </p:spPr>
      </p:pic>
      <p:sp>
        <p:nvSpPr>
          <p:cNvPr id="17" name="Text Placeholder 16">
            <a:extLst>
              <a:ext uri="{FF2B5EF4-FFF2-40B4-BE49-F238E27FC236}">
                <a16:creationId xmlns:a16="http://schemas.microsoft.com/office/drawing/2014/main" id="{7EF59865-9DF9-4F23-9716-EDF0A35E5262}"/>
              </a:ext>
            </a:extLst>
          </p:cNvPr>
          <p:cNvSpPr>
            <a:spLocks noGrp="1"/>
          </p:cNvSpPr>
          <p:nvPr>
            <p:ph type="body" sz="quarter" idx="11" hasCustomPrompt="1"/>
          </p:nvPr>
        </p:nvSpPr>
        <p:spPr>
          <a:xfrm>
            <a:off x="7391400" y="3667125"/>
            <a:ext cx="3852863" cy="271462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Text</a:t>
            </a:r>
            <a:endParaRPr lang="en-US" dirty="0"/>
          </a:p>
        </p:txBody>
      </p:sp>
      <p:pic>
        <p:nvPicPr>
          <p:cNvPr id="11" name="Picture 10" descr="A close up of a logo&#10;&#10;Description automatically generated">
            <a:extLst>
              <a:ext uri="{FF2B5EF4-FFF2-40B4-BE49-F238E27FC236}">
                <a16:creationId xmlns:a16="http://schemas.microsoft.com/office/drawing/2014/main" id="{4F90C473-45CC-4B72-9C37-1A489A674513}"/>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43115"/>
          <a:stretch/>
        </p:blipFill>
        <p:spPr>
          <a:xfrm>
            <a:off x="1185" y="0"/>
            <a:ext cx="6934098" cy="6858000"/>
          </a:xfrm>
          <a:prstGeom prst="rect">
            <a:avLst/>
          </a:prstGeom>
        </p:spPr>
      </p:pic>
      <p:pic>
        <p:nvPicPr>
          <p:cNvPr id="12" name="Graphic 11">
            <a:extLst>
              <a:ext uri="{FF2B5EF4-FFF2-40B4-BE49-F238E27FC236}">
                <a16:creationId xmlns:a16="http://schemas.microsoft.com/office/drawing/2014/main" id="{F789334D-B226-4143-952E-0885E5A8F1A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28019" y="7028922"/>
            <a:ext cx="352425" cy="352425"/>
          </a:xfrm>
          <a:prstGeom prst="rect">
            <a:avLst/>
          </a:prstGeom>
        </p:spPr>
      </p:pic>
    </p:spTree>
    <p:extLst>
      <p:ext uri="{BB962C8B-B14F-4D97-AF65-F5344CB8AC3E}">
        <p14:creationId xmlns:p14="http://schemas.microsoft.com/office/powerpoint/2010/main" val="2011787209"/>
      </p:ext>
    </p:extLst>
  </p:cSld>
  <p:clrMapOvr>
    <a:masterClrMapping/>
  </p:clrMapOvr>
  <p:extLst>
    <p:ext uri="{DCECCB84-F9BA-43D5-87BE-67443E8EF086}">
      <p15:sldGuideLst xmlns:p15="http://schemas.microsoft.com/office/powerpoint/2012/main">
        <p15:guide id="1" orient="horz" pos="4020">
          <p15:clr>
            <a:srgbClr val="FBAE40"/>
          </p15:clr>
        </p15:guide>
        <p15:guide id="3" orient="horz" pos="595">
          <p15:clr>
            <a:srgbClr val="FBAE40"/>
          </p15:clr>
        </p15:guide>
        <p15:guide id="4" pos="7083">
          <p15:clr>
            <a:srgbClr val="FBAE40"/>
          </p15:clr>
        </p15:guide>
        <p15:guide id="5" pos="4362">
          <p15:clr>
            <a:srgbClr val="FBAE40"/>
          </p15:clr>
        </p15:guide>
        <p15:guide id="6" pos="4656">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5784123D-7F6C-4F04-B62C-80223A963C16}"/>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3" name="Slide Number Placeholder 3">
            <a:extLst>
              <a:ext uri="{FF2B5EF4-FFF2-40B4-BE49-F238E27FC236}">
                <a16:creationId xmlns:a16="http://schemas.microsoft.com/office/drawing/2014/main" id="{1F020832-3338-4893-A7C1-9BDE21C45C64}"/>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4" name="Text Placeholder 2">
            <a:extLst>
              <a:ext uri="{FF2B5EF4-FFF2-40B4-BE49-F238E27FC236}">
                <a16:creationId xmlns:a16="http://schemas.microsoft.com/office/drawing/2014/main" id="{73E75644-04C3-4469-B3CE-A966B095F30F}"/>
              </a:ext>
            </a:extLst>
          </p:cNvPr>
          <p:cNvSpPr>
            <a:spLocks noGrp="1"/>
          </p:cNvSpPr>
          <p:nvPr>
            <p:ph type="body" sz="quarter" idx="10" hasCustomPrompt="1"/>
          </p:nvPr>
        </p:nvSpPr>
        <p:spPr>
          <a:xfrm>
            <a:off x="958679" y="959077"/>
            <a:ext cx="10285584"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6" name="Text Placeholder 20">
            <a:extLst>
              <a:ext uri="{FF2B5EF4-FFF2-40B4-BE49-F238E27FC236}">
                <a16:creationId xmlns:a16="http://schemas.microsoft.com/office/drawing/2014/main" id="{A615EB4C-E3BD-FE40-B070-8FA59D16BA3A}"/>
              </a:ext>
            </a:extLst>
          </p:cNvPr>
          <p:cNvSpPr>
            <a:spLocks noGrp="1"/>
          </p:cNvSpPr>
          <p:nvPr>
            <p:ph type="body" sz="quarter" idx="11" hasCustomPrompt="1"/>
          </p:nvPr>
        </p:nvSpPr>
        <p:spPr>
          <a:xfrm>
            <a:off x="958678" y="2206488"/>
            <a:ext cx="8235017" cy="3692436"/>
          </a:xfrm>
          <a:prstGeom prst="rect">
            <a:avLst/>
          </a:prstGeom>
        </p:spPr>
        <p:txBody>
          <a:bodyPr anchor="b"/>
          <a:lstStyle>
            <a:lvl1pPr marL="0" indent="0">
              <a:lnSpc>
                <a:spcPct val="100000"/>
              </a:lnSpc>
              <a:spcBef>
                <a:spcPts val="0"/>
              </a:spcBef>
              <a:spcAft>
                <a:spcPts val="0"/>
              </a:spcAft>
              <a:buFont typeface="+mj-lt"/>
              <a:buNone/>
              <a:defRPr sz="1500">
                <a:solidFill>
                  <a:srgbClr val="002337"/>
                </a:solidFill>
              </a:defRPr>
            </a:lvl1pPr>
          </a:lstStyle>
          <a:p>
            <a:pPr lvl="0"/>
            <a:r>
              <a:rPr lang="lt-LT" dirty="0"/>
              <a:t>Text</a:t>
            </a:r>
          </a:p>
        </p:txBody>
      </p:sp>
    </p:spTree>
    <p:extLst>
      <p:ext uri="{BB962C8B-B14F-4D97-AF65-F5344CB8AC3E}">
        <p14:creationId xmlns:p14="http://schemas.microsoft.com/office/powerpoint/2010/main" val="4009018278"/>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userDrawn="1">
          <p15:clr>
            <a:srgbClr val="FBAE40"/>
          </p15:clr>
        </p15:guide>
        <p15:guide id="5" pos="7083"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_yellow">
    <p:bg>
      <p:bgPr>
        <a:solidFill>
          <a:srgbClr val="FFE48B"/>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10285584"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17" name="Picture 16">
            <a:extLst>
              <a:ext uri="{FF2B5EF4-FFF2-40B4-BE49-F238E27FC236}">
                <a16:creationId xmlns:a16="http://schemas.microsoft.com/office/drawing/2014/main" id="{20383D40-023F-48E8-AAB0-0CC8E4886AAB}"/>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8" name="Slide Number Placeholder 3">
            <a:extLst>
              <a:ext uri="{FF2B5EF4-FFF2-40B4-BE49-F238E27FC236}">
                <a16:creationId xmlns:a16="http://schemas.microsoft.com/office/drawing/2014/main" id="{4883B411-DFAA-4B42-A4F3-679CC0609982}"/>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6" name="Text Placeholder 20">
            <a:extLst>
              <a:ext uri="{FF2B5EF4-FFF2-40B4-BE49-F238E27FC236}">
                <a16:creationId xmlns:a16="http://schemas.microsoft.com/office/drawing/2014/main" id="{F173E868-6327-2247-AD81-C732B0F79CCE}"/>
              </a:ext>
            </a:extLst>
          </p:cNvPr>
          <p:cNvSpPr>
            <a:spLocks noGrp="1"/>
          </p:cNvSpPr>
          <p:nvPr>
            <p:ph type="body" sz="quarter" idx="11" hasCustomPrompt="1"/>
          </p:nvPr>
        </p:nvSpPr>
        <p:spPr>
          <a:xfrm>
            <a:off x="958678" y="2206488"/>
            <a:ext cx="8235017" cy="3692436"/>
          </a:xfrm>
          <a:prstGeom prst="rect">
            <a:avLst/>
          </a:prstGeom>
        </p:spPr>
        <p:txBody>
          <a:bodyPr anchor="b"/>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343238454"/>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7083"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_2 components_1">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3669B6A6-45F2-4A7E-B5A9-C382CEF0F8A5}"/>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5" name="Text Placeholder 2">
            <a:extLst>
              <a:ext uri="{FF2B5EF4-FFF2-40B4-BE49-F238E27FC236}">
                <a16:creationId xmlns:a16="http://schemas.microsoft.com/office/drawing/2014/main" id="{08605651-4B91-4B03-BDD9-CDE2F4DD0C4C}"/>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7" name="Picture 26">
            <a:extLst>
              <a:ext uri="{FF2B5EF4-FFF2-40B4-BE49-F238E27FC236}">
                <a16:creationId xmlns:a16="http://schemas.microsoft.com/office/drawing/2014/main" id="{9952FBEA-EDB0-47DF-B38E-C9F8200234CC}"/>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9A9794E1-B37C-48B0-84C8-446E6233106E}"/>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9" name="Text Placeholder 20">
            <a:extLst>
              <a:ext uri="{FF2B5EF4-FFF2-40B4-BE49-F238E27FC236}">
                <a16:creationId xmlns:a16="http://schemas.microsoft.com/office/drawing/2014/main" id="{983B4E19-2E35-4C40-BC6E-E1FACBB1B763}"/>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91322E24-AA1A-3644-8F8D-301808D0DEFD}"/>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286898066"/>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_2 components_2">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5715000" y="381000"/>
            <a:ext cx="6858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 Placeholder 2">
            <a:extLst>
              <a:ext uri="{FF2B5EF4-FFF2-40B4-BE49-F238E27FC236}">
                <a16:creationId xmlns:a16="http://schemas.microsoft.com/office/drawing/2014/main" id="{DB5DE5FB-65F6-41C3-A0C7-BF5BB6BD36B1}"/>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9" name="Text Placeholder 2">
            <a:extLst>
              <a:ext uri="{FF2B5EF4-FFF2-40B4-BE49-F238E27FC236}">
                <a16:creationId xmlns:a16="http://schemas.microsoft.com/office/drawing/2014/main" id="{EA648D59-2653-4753-A677-9146B8CA4651}"/>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1" name="Picture 30">
            <a:extLst>
              <a:ext uri="{FF2B5EF4-FFF2-40B4-BE49-F238E27FC236}">
                <a16:creationId xmlns:a16="http://schemas.microsoft.com/office/drawing/2014/main" id="{7CA7FE6E-8DCB-4219-8DFF-3EA7FEB0EC57}"/>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2" name="Slide Number Placeholder 3">
            <a:extLst>
              <a:ext uri="{FF2B5EF4-FFF2-40B4-BE49-F238E27FC236}">
                <a16:creationId xmlns:a16="http://schemas.microsoft.com/office/drawing/2014/main" id="{E6268FDA-ABA5-45B0-BD67-2C2A11FE3D89}"/>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4B20A174-4506-7948-8FA1-B34124F63742}"/>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09FED387-6BBE-4D43-9231-B6116B161B36}"/>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246350747"/>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_2 components_yellow_1">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7211E6A8-A809-4528-8443-FABF5F41E581}"/>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5" name="Text Placeholder 2">
            <a:extLst>
              <a:ext uri="{FF2B5EF4-FFF2-40B4-BE49-F238E27FC236}">
                <a16:creationId xmlns:a16="http://schemas.microsoft.com/office/drawing/2014/main" id="{93DBB72E-472A-4788-8982-CE4D02B8F205}"/>
              </a:ext>
            </a:extLst>
          </p:cNvPr>
          <p:cNvSpPr>
            <a:spLocks noGrp="1"/>
          </p:cNvSpPr>
          <p:nvPr>
            <p:ph type="body" sz="quarter" idx="12" hasCustomPrompt="1"/>
          </p:nvPr>
        </p:nvSpPr>
        <p:spPr>
          <a:xfrm>
            <a:off x="6996114" y="959077"/>
            <a:ext cx="4270828"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7" name="Picture 26">
            <a:extLst>
              <a:ext uri="{FF2B5EF4-FFF2-40B4-BE49-F238E27FC236}">
                <a16:creationId xmlns:a16="http://schemas.microsoft.com/office/drawing/2014/main" id="{1157757F-2636-434D-878B-1F8D563B01A3}"/>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6A23E899-6B4E-4662-857D-DF75D9D820E7}"/>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3499E1CE-493D-BD4B-8469-D965AD1FAC69}"/>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7819C347-1F68-7E47-9CAB-3CB4F4A4F5EB}"/>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79786042"/>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3273" userDrawn="1">
          <p15:clr>
            <a:srgbClr val="FBAE40"/>
          </p15:clr>
        </p15:guide>
        <p15:guide id="6" pos="7083" userDrawn="1">
          <p15:clr>
            <a:srgbClr val="FBAE40"/>
          </p15:clr>
        </p15:guide>
        <p15:guide id="7" pos="4407"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_2 components_yellow_2">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5715000" y="381000"/>
            <a:ext cx="6858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2">
            <a:extLst>
              <a:ext uri="{FF2B5EF4-FFF2-40B4-BE49-F238E27FC236}">
                <a16:creationId xmlns:a16="http://schemas.microsoft.com/office/drawing/2014/main" id="{9D44CD1D-4EDF-4F9A-A35D-6704C77E60AD}"/>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7" name="Text Placeholder 2">
            <a:extLst>
              <a:ext uri="{FF2B5EF4-FFF2-40B4-BE49-F238E27FC236}">
                <a16:creationId xmlns:a16="http://schemas.microsoft.com/office/drawing/2014/main" id="{82AF9565-BCDB-4C43-AEE7-5D5C70CA6D3E}"/>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9" name="Picture 28">
            <a:extLst>
              <a:ext uri="{FF2B5EF4-FFF2-40B4-BE49-F238E27FC236}">
                <a16:creationId xmlns:a16="http://schemas.microsoft.com/office/drawing/2014/main" id="{76932D89-7B54-4C8F-B00B-193CC65A33A1}"/>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0" name="Slide Number Placeholder 3">
            <a:extLst>
              <a:ext uri="{FF2B5EF4-FFF2-40B4-BE49-F238E27FC236}">
                <a16:creationId xmlns:a16="http://schemas.microsoft.com/office/drawing/2014/main" id="{14FF6010-1D10-42C9-8F7E-B929FA1DA803}"/>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4E68821A-222B-5745-AE2D-6A635FC653B5}"/>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A6AFF063-C4B4-3F41-84FB-6A0BC4C9281B}"/>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132701835"/>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4407" userDrawn="1">
          <p15:clr>
            <a:srgbClr val="FBAE40"/>
          </p15:clr>
        </p15:guide>
        <p15:guide id="6" pos="3273" userDrawn="1">
          <p15:clr>
            <a:srgbClr val="FBAE40"/>
          </p15:clr>
        </p15:guide>
        <p15:guide id="7" pos="7083"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XT_2 components_orange">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D471D8C-5699-482C-9B87-9239EB6D583C}"/>
              </a:ext>
            </a:extLst>
          </p:cNvPr>
          <p:cNvSpPr/>
          <p:nvPr userDrawn="1"/>
        </p:nvSpPr>
        <p:spPr>
          <a:xfrm rot="5400000">
            <a:off x="-381000" y="381000"/>
            <a:ext cx="6858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23" name="Text Placeholder 2">
            <a:extLst>
              <a:ext uri="{FF2B5EF4-FFF2-40B4-BE49-F238E27FC236}">
                <a16:creationId xmlns:a16="http://schemas.microsoft.com/office/drawing/2014/main" id="{0EE2DC40-1F8C-4377-887A-1F2CA47519F2}"/>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5" name="Picture 24">
            <a:extLst>
              <a:ext uri="{FF2B5EF4-FFF2-40B4-BE49-F238E27FC236}">
                <a16:creationId xmlns:a16="http://schemas.microsoft.com/office/drawing/2014/main" id="{91648720-E907-4F5C-8C28-681CF789D29D}"/>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6" name="Slide Number Placeholder 3">
            <a:extLst>
              <a:ext uri="{FF2B5EF4-FFF2-40B4-BE49-F238E27FC236}">
                <a16:creationId xmlns:a16="http://schemas.microsoft.com/office/drawing/2014/main" id="{40AE0DBA-98AD-47FC-A759-16208EA692C1}"/>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0" name="Text Placeholder 20">
            <a:extLst>
              <a:ext uri="{FF2B5EF4-FFF2-40B4-BE49-F238E27FC236}">
                <a16:creationId xmlns:a16="http://schemas.microsoft.com/office/drawing/2014/main" id="{59FC4A69-1726-2B44-B974-20809A93CF4B}"/>
              </a:ext>
            </a:extLst>
          </p:cNvPr>
          <p:cNvSpPr>
            <a:spLocks noGrp="1"/>
          </p:cNvSpPr>
          <p:nvPr>
            <p:ph type="body" sz="quarter" idx="11" hasCustomPrompt="1"/>
          </p:nvPr>
        </p:nvSpPr>
        <p:spPr>
          <a:xfrm>
            <a:off x="958678" y="2913743"/>
            <a:ext cx="4237209" cy="2985180"/>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6FD315A-C572-0441-B20A-03982266268E}"/>
              </a:ext>
            </a:extLst>
          </p:cNvPr>
          <p:cNvSpPr>
            <a:spLocks noGrp="1"/>
          </p:cNvSpPr>
          <p:nvPr>
            <p:ph type="body" sz="quarter" idx="13" hasCustomPrompt="1"/>
          </p:nvPr>
        </p:nvSpPr>
        <p:spPr>
          <a:xfrm>
            <a:off x="7018792" y="2933701"/>
            <a:ext cx="4214530" cy="2979737"/>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713435776"/>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6" pos="3273" userDrawn="1">
          <p15:clr>
            <a:srgbClr val="FBAE40"/>
          </p15:clr>
        </p15:guide>
        <p15:guide id="7" pos="7083" userDrawn="1">
          <p15:clr>
            <a:srgbClr val="FBAE40"/>
          </p15:clr>
        </p15:guide>
        <p15:guide id="8" pos="4407"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_3 column">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30"/>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988408"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1" name="Text Placeholder 20">
            <a:extLst>
              <a:ext uri="{FF2B5EF4-FFF2-40B4-BE49-F238E27FC236}">
                <a16:creationId xmlns:a16="http://schemas.microsoft.com/office/drawing/2014/main" id="{D7947645-7AF4-4CBE-9C04-DDFB5D3B2D41}"/>
              </a:ext>
            </a:extLst>
          </p:cNvPr>
          <p:cNvSpPr>
            <a:spLocks noGrp="1"/>
          </p:cNvSpPr>
          <p:nvPr>
            <p:ph type="body" sz="quarter" idx="13" hasCustomPrompt="1"/>
          </p:nvPr>
        </p:nvSpPr>
        <p:spPr>
          <a:xfrm>
            <a:off x="824491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25FBB8D8-6A29-4DFB-9016-28AB29F68C7E}"/>
              </a:ext>
            </a:extLst>
          </p:cNvPr>
          <p:cNvSpPr>
            <a:spLocks noGrp="1"/>
          </p:cNvSpPr>
          <p:nvPr>
            <p:ph type="body" sz="quarter" idx="14" hasCustomPrompt="1"/>
          </p:nvPr>
        </p:nvSpPr>
        <p:spPr>
          <a:xfrm>
            <a:off x="8233972" y="3429000"/>
            <a:ext cx="2988408" cy="757803"/>
          </a:xfrm>
          <a:prstGeom prst="rect">
            <a:avLst/>
          </a:prstGeom>
        </p:spPr>
        <p:txBody>
          <a:bodyPr anchor="t"/>
          <a:lstStyle>
            <a:lvl1pPr marL="0" marR="0" indent="0" algn="l" defTabSz="914400" rtl="0" eaLnBrk="1" fontAlgn="auto" latinLnBrk="0" hangingPunct="1">
              <a:lnSpc>
                <a:spcPct val="100000"/>
              </a:lnSpc>
              <a:spcBef>
                <a:spcPts val="0"/>
              </a:spcBef>
              <a:spcAft>
                <a:spcPts val="0"/>
              </a:spcAft>
              <a:buClrTx/>
              <a:buSzTx/>
              <a:buFont typeface="+mj-lt"/>
              <a:buNone/>
              <a:tabLst/>
              <a:defRPr sz="2200" b="1" i="0">
                <a:solidFill>
                  <a:srgbClr val="002337"/>
                </a:solidFill>
                <a:latin typeface="Poppins SemiBold" pitchFamily="2" charset="77"/>
                <a:cs typeface="Poppins SemiBold" pitchFamily="2" charset="77"/>
              </a:defRPr>
            </a:lvl1pPr>
          </a:lstStyle>
          <a:p>
            <a:pPr marL="0" marR="0" lvl="0" indent="0" algn="l" defTabSz="914400" rtl="0" eaLnBrk="1" fontAlgn="auto" latinLnBrk="0" hangingPunct="1">
              <a:lnSpc>
                <a:spcPct val="100000"/>
              </a:lnSpc>
              <a:spcBef>
                <a:spcPts val="0"/>
              </a:spcBef>
              <a:spcAft>
                <a:spcPts val="1200"/>
              </a:spcAft>
              <a:buClrTx/>
              <a:buSzTx/>
              <a:buFont typeface="+mj-lt"/>
              <a:buNone/>
              <a:tabLst/>
              <a:defRPr/>
            </a:pPr>
            <a:r>
              <a:rPr lang="lt-LT" dirty="0"/>
              <a:t>Headline 2</a:t>
            </a:r>
            <a:br>
              <a:rPr lang="lt-LT" dirty="0"/>
            </a:br>
            <a:r>
              <a:rPr lang="lt-LT" dirty="0"/>
              <a:t>next row</a:t>
            </a:r>
          </a:p>
        </p:txBody>
      </p:sp>
      <p:sp>
        <p:nvSpPr>
          <p:cNvPr id="13" name="Text Placeholder 20">
            <a:extLst>
              <a:ext uri="{FF2B5EF4-FFF2-40B4-BE49-F238E27FC236}">
                <a16:creationId xmlns:a16="http://schemas.microsoft.com/office/drawing/2014/main" id="{54C6DB8C-5005-48A4-9013-16C677B4B692}"/>
              </a:ext>
            </a:extLst>
          </p:cNvPr>
          <p:cNvSpPr>
            <a:spLocks noGrp="1"/>
          </p:cNvSpPr>
          <p:nvPr>
            <p:ph type="body" sz="quarter" idx="15" hasCustomPrompt="1"/>
          </p:nvPr>
        </p:nvSpPr>
        <p:spPr>
          <a:xfrm>
            <a:off x="462535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4" name="Text Placeholder 20">
            <a:extLst>
              <a:ext uri="{FF2B5EF4-FFF2-40B4-BE49-F238E27FC236}">
                <a16:creationId xmlns:a16="http://schemas.microsoft.com/office/drawing/2014/main" id="{1DB80C76-B496-44EB-B488-22CC748A28AE}"/>
              </a:ext>
            </a:extLst>
          </p:cNvPr>
          <p:cNvSpPr>
            <a:spLocks noGrp="1"/>
          </p:cNvSpPr>
          <p:nvPr>
            <p:ph type="body" sz="quarter" idx="16" hasCustomPrompt="1"/>
          </p:nvPr>
        </p:nvSpPr>
        <p:spPr>
          <a:xfrm>
            <a:off x="4614412" y="3429000"/>
            <a:ext cx="2988408" cy="757803"/>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pic>
        <p:nvPicPr>
          <p:cNvPr id="24" name="Picture 23">
            <a:extLst>
              <a:ext uri="{FF2B5EF4-FFF2-40B4-BE49-F238E27FC236}">
                <a16:creationId xmlns:a16="http://schemas.microsoft.com/office/drawing/2014/main" id="{0EB64B70-FB2B-4E0A-AB8C-86C730E41324}"/>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5" name="Slide Number Placeholder 3">
            <a:extLst>
              <a:ext uri="{FF2B5EF4-FFF2-40B4-BE49-F238E27FC236}">
                <a16:creationId xmlns:a16="http://schemas.microsoft.com/office/drawing/2014/main" id="{AE5DC6AC-D9F6-4B86-8C99-D2F1DC293B8D}"/>
              </a:ext>
            </a:extLst>
          </p:cNvPr>
          <p:cNvSpPr>
            <a:spLocks noGrp="1"/>
          </p:cNvSpPr>
          <p:nvPr>
            <p:ph type="sldNum" sz="quarter" idx="17"/>
          </p:nvPr>
        </p:nvSpPr>
        <p:spPr>
          <a:xfrm>
            <a:off x="11506751" y="6210209"/>
            <a:ext cx="517525" cy="365125"/>
          </a:xfrm>
          <a:prstGeom prst="rect">
            <a:avLst/>
          </a:prstGeom>
        </p:spPr>
        <p:txBody>
          <a:bodyPr/>
          <a:lstStyle>
            <a:lvl1pPr algn="ctr">
              <a:defRPr sz="1500" b="0" i="0">
                <a:solidFill>
                  <a:srgbClr val="002337"/>
                </a:solidFill>
                <a:latin typeface="Poppins" pitchFamily="2" charset="77"/>
                <a:cs typeface="Poppins"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2247742040"/>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5" pos="7083"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_3 column_yellow">
    <p:bg>
      <p:bgPr>
        <a:solidFill>
          <a:srgbClr val="FFE48B"/>
        </a:solidFill>
        <a:effectLst/>
      </p:bgPr>
    </p:bg>
    <p:spTree>
      <p:nvGrpSpPr>
        <p:cNvPr id="1" name=""/>
        <p:cNvGrpSpPr/>
        <p:nvPr/>
      </p:nvGrpSpPr>
      <p:grpSpPr>
        <a:xfrm>
          <a:off x="0" y="0"/>
          <a:ext cx="0" cy="0"/>
          <a:chOff x="0" y="0"/>
          <a:chExt cx="0" cy="0"/>
        </a:xfrm>
      </p:grpSpPr>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30"/>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988408"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1" name="Text Placeholder 20">
            <a:extLst>
              <a:ext uri="{FF2B5EF4-FFF2-40B4-BE49-F238E27FC236}">
                <a16:creationId xmlns:a16="http://schemas.microsoft.com/office/drawing/2014/main" id="{D7947645-7AF4-4CBE-9C04-DDFB5D3B2D41}"/>
              </a:ext>
            </a:extLst>
          </p:cNvPr>
          <p:cNvSpPr>
            <a:spLocks noGrp="1"/>
          </p:cNvSpPr>
          <p:nvPr>
            <p:ph type="body" sz="quarter" idx="13" hasCustomPrompt="1"/>
          </p:nvPr>
        </p:nvSpPr>
        <p:spPr>
          <a:xfrm>
            <a:off x="824491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25FBB8D8-6A29-4DFB-9016-28AB29F68C7E}"/>
              </a:ext>
            </a:extLst>
          </p:cNvPr>
          <p:cNvSpPr>
            <a:spLocks noGrp="1"/>
          </p:cNvSpPr>
          <p:nvPr>
            <p:ph type="body" sz="quarter" idx="14" hasCustomPrompt="1"/>
          </p:nvPr>
        </p:nvSpPr>
        <p:spPr>
          <a:xfrm>
            <a:off x="8233972" y="3429000"/>
            <a:ext cx="2988408" cy="757803"/>
          </a:xfrm>
          <a:prstGeom prst="rect">
            <a:avLst/>
          </a:prstGeom>
        </p:spPr>
        <p:txBody>
          <a:bodyPr anchor="t"/>
          <a:lstStyle>
            <a:lvl1pPr marL="0" marR="0" indent="0" algn="l" defTabSz="914400" rtl="0" eaLnBrk="1" fontAlgn="auto" latinLnBrk="0" hangingPunct="1">
              <a:lnSpc>
                <a:spcPct val="100000"/>
              </a:lnSpc>
              <a:spcBef>
                <a:spcPts val="0"/>
              </a:spcBef>
              <a:spcAft>
                <a:spcPts val="0"/>
              </a:spcAft>
              <a:buClrTx/>
              <a:buSzTx/>
              <a:buFont typeface="+mj-lt"/>
              <a:buNone/>
              <a:tabLst/>
              <a:defRPr sz="2200" b="1" i="0">
                <a:solidFill>
                  <a:srgbClr val="002337"/>
                </a:solidFill>
                <a:latin typeface="Poppins SemiBold" pitchFamily="2" charset="77"/>
                <a:cs typeface="Poppins SemiBold" pitchFamily="2" charset="77"/>
              </a:defRPr>
            </a:lvl1pPr>
          </a:lstStyle>
          <a:p>
            <a:pPr marL="0" marR="0" lvl="0" indent="0" algn="l" defTabSz="914400" rtl="0" eaLnBrk="1" fontAlgn="auto" latinLnBrk="0" hangingPunct="1">
              <a:lnSpc>
                <a:spcPct val="100000"/>
              </a:lnSpc>
              <a:spcBef>
                <a:spcPts val="0"/>
              </a:spcBef>
              <a:spcAft>
                <a:spcPts val="1200"/>
              </a:spcAft>
              <a:buClrTx/>
              <a:buSzTx/>
              <a:buFont typeface="+mj-lt"/>
              <a:buNone/>
              <a:tabLst/>
              <a:defRPr/>
            </a:pPr>
            <a:r>
              <a:rPr lang="lt-LT" dirty="0"/>
              <a:t>Headline 2</a:t>
            </a:r>
            <a:br>
              <a:rPr lang="lt-LT" dirty="0"/>
            </a:br>
            <a:r>
              <a:rPr lang="lt-LT" dirty="0"/>
              <a:t>next row</a:t>
            </a:r>
          </a:p>
        </p:txBody>
      </p:sp>
      <p:sp>
        <p:nvSpPr>
          <p:cNvPr id="13" name="Text Placeholder 20">
            <a:extLst>
              <a:ext uri="{FF2B5EF4-FFF2-40B4-BE49-F238E27FC236}">
                <a16:creationId xmlns:a16="http://schemas.microsoft.com/office/drawing/2014/main" id="{54C6DB8C-5005-48A4-9013-16C677B4B692}"/>
              </a:ext>
            </a:extLst>
          </p:cNvPr>
          <p:cNvSpPr>
            <a:spLocks noGrp="1"/>
          </p:cNvSpPr>
          <p:nvPr>
            <p:ph type="body" sz="quarter" idx="15" hasCustomPrompt="1"/>
          </p:nvPr>
        </p:nvSpPr>
        <p:spPr>
          <a:xfrm>
            <a:off x="4625353" y="4397829"/>
            <a:ext cx="2988408"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4" name="Text Placeholder 20">
            <a:extLst>
              <a:ext uri="{FF2B5EF4-FFF2-40B4-BE49-F238E27FC236}">
                <a16:creationId xmlns:a16="http://schemas.microsoft.com/office/drawing/2014/main" id="{1DB80C76-B496-44EB-B488-22CC748A28AE}"/>
              </a:ext>
            </a:extLst>
          </p:cNvPr>
          <p:cNvSpPr>
            <a:spLocks noGrp="1"/>
          </p:cNvSpPr>
          <p:nvPr>
            <p:ph type="body" sz="quarter" idx="16" hasCustomPrompt="1"/>
          </p:nvPr>
        </p:nvSpPr>
        <p:spPr>
          <a:xfrm>
            <a:off x="4614412" y="3429000"/>
            <a:ext cx="2988408" cy="757803"/>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3" name="Text Placeholder 2">
            <a:extLst>
              <a:ext uri="{FF2B5EF4-FFF2-40B4-BE49-F238E27FC236}">
                <a16:creationId xmlns:a16="http://schemas.microsoft.com/office/drawing/2014/main" id="{5C008D1D-A3A1-4DE3-9AD9-844ED7C0467F}"/>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24" name="Picture 23">
            <a:extLst>
              <a:ext uri="{FF2B5EF4-FFF2-40B4-BE49-F238E27FC236}">
                <a16:creationId xmlns:a16="http://schemas.microsoft.com/office/drawing/2014/main" id="{BCED4A4F-F0E3-4AD1-8D93-E35FEA145BE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5" name="Slide Number Placeholder 3">
            <a:extLst>
              <a:ext uri="{FF2B5EF4-FFF2-40B4-BE49-F238E27FC236}">
                <a16:creationId xmlns:a16="http://schemas.microsoft.com/office/drawing/2014/main" id="{F9EE7DC9-721A-4758-8F81-233CA0813969}"/>
              </a:ext>
            </a:extLst>
          </p:cNvPr>
          <p:cNvSpPr>
            <a:spLocks noGrp="1"/>
          </p:cNvSpPr>
          <p:nvPr>
            <p:ph type="sldNum" sz="quarter" idx="17"/>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155496977"/>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4" pos="3840">
          <p15:clr>
            <a:srgbClr val="FBAE40"/>
          </p15:clr>
        </p15:guide>
        <p15:guide id="5" pos="708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21400"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yellow rectangle&#10;&#10;Description automatically generated">
            <a:extLst>
              <a:ext uri="{FF2B5EF4-FFF2-40B4-BE49-F238E27FC236}">
                <a16:creationId xmlns:a16="http://schemas.microsoft.com/office/drawing/2014/main" id="{134EBC22-86F9-6482-B9E3-8232CA4B27A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4031821595"/>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_4 column">
    <p:bg>
      <p:bgPr>
        <a:solidFill>
          <a:schemeClr val="bg1"/>
        </a:solidFill>
        <a:effectLst/>
      </p:bgPr>
    </p:bg>
    <p:spTree>
      <p:nvGrpSpPr>
        <p:cNvPr id="1" name=""/>
        <p:cNvGrpSpPr/>
        <p:nvPr/>
      </p:nvGrpSpPr>
      <p:grpSpPr>
        <a:xfrm>
          <a:off x="0" y="0"/>
          <a:ext cx="0" cy="0"/>
          <a:chOff x="0" y="0"/>
          <a:chExt cx="0" cy="0"/>
        </a:xfrm>
      </p:grpSpPr>
      <p:sp>
        <p:nvSpPr>
          <p:cNvPr id="9" name="Text Placeholder 20">
            <a:extLst>
              <a:ext uri="{FF2B5EF4-FFF2-40B4-BE49-F238E27FC236}">
                <a16:creationId xmlns:a16="http://schemas.microsoft.com/office/drawing/2014/main" id="{0AE123C3-85AF-49C9-915C-CAD7370F3363}"/>
              </a:ext>
            </a:extLst>
          </p:cNvPr>
          <p:cNvSpPr>
            <a:spLocks noGrp="1"/>
          </p:cNvSpPr>
          <p:nvPr>
            <p:ph type="body" sz="quarter" idx="11" hasCustomPrompt="1"/>
          </p:nvPr>
        </p:nvSpPr>
        <p:spPr>
          <a:xfrm>
            <a:off x="958679"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0" name="Text Placeholder 20">
            <a:extLst>
              <a:ext uri="{FF2B5EF4-FFF2-40B4-BE49-F238E27FC236}">
                <a16:creationId xmlns:a16="http://schemas.microsoft.com/office/drawing/2014/main" id="{F230A032-704F-4777-9B19-1348EB343503}"/>
              </a:ext>
            </a:extLst>
          </p:cNvPr>
          <p:cNvSpPr>
            <a:spLocks noGrp="1"/>
          </p:cNvSpPr>
          <p:nvPr>
            <p:ph type="body" sz="quarter" idx="12" hasCustomPrompt="1"/>
          </p:nvPr>
        </p:nvSpPr>
        <p:spPr>
          <a:xfrm>
            <a:off x="947738" y="3429001"/>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16" name="Text Placeholder 20">
            <a:extLst>
              <a:ext uri="{FF2B5EF4-FFF2-40B4-BE49-F238E27FC236}">
                <a16:creationId xmlns:a16="http://schemas.microsoft.com/office/drawing/2014/main" id="{9FEB7AD8-DB50-4C46-8A20-F4B921F1EEBA}"/>
              </a:ext>
            </a:extLst>
          </p:cNvPr>
          <p:cNvSpPr>
            <a:spLocks noGrp="1"/>
          </p:cNvSpPr>
          <p:nvPr>
            <p:ph type="body" sz="quarter" idx="13" hasCustomPrompt="1"/>
          </p:nvPr>
        </p:nvSpPr>
        <p:spPr>
          <a:xfrm>
            <a:off x="8977031"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7" name="Text Placeholder 20">
            <a:extLst>
              <a:ext uri="{FF2B5EF4-FFF2-40B4-BE49-F238E27FC236}">
                <a16:creationId xmlns:a16="http://schemas.microsoft.com/office/drawing/2014/main" id="{248657CC-0F13-4A41-8BCC-6A6C3F2E9B03}"/>
              </a:ext>
            </a:extLst>
          </p:cNvPr>
          <p:cNvSpPr>
            <a:spLocks noGrp="1"/>
          </p:cNvSpPr>
          <p:nvPr>
            <p:ph type="body" sz="quarter" idx="14" hasCustomPrompt="1"/>
          </p:nvPr>
        </p:nvSpPr>
        <p:spPr>
          <a:xfrm>
            <a:off x="6304247"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18" name="Text Placeholder 20">
            <a:extLst>
              <a:ext uri="{FF2B5EF4-FFF2-40B4-BE49-F238E27FC236}">
                <a16:creationId xmlns:a16="http://schemas.microsoft.com/office/drawing/2014/main" id="{4DDA3A91-FA3A-4917-949B-41B9A9D9B490}"/>
              </a:ext>
            </a:extLst>
          </p:cNvPr>
          <p:cNvSpPr>
            <a:spLocks noGrp="1"/>
          </p:cNvSpPr>
          <p:nvPr>
            <p:ph type="body" sz="quarter" idx="15" hasCustomPrompt="1"/>
          </p:nvPr>
        </p:nvSpPr>
        <p:spPr>
          <a:xfrm>
            <a:off x="3631463"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1" name="Text Placeholder 20">
            <a:extLst>
              <a:ext uri="{FF2B5EF4-FFF2-40B4-BE49-F238E27FC236}">
                <a16:creationId xmlns:a16="http://schemas.microsoft.com/office/drawing/2014/main" id="{45A09384-BD06-498A-BBF9-792F06AB0253}"/>
              </a:ext>
            </a:extLst>
          </p:cNvPr>
          <p:cNvSpPr>
            <a:spLocks noGrp="1"/>
          </p:cNvSpPr>
          <p:nvPr>
            <p:ph type="body" sz="quarter" idx="16" hasCustomPrompt="1"/>
          </p:nvPr>
        </p:nvSpPr>
        <p:spPr>
          <a:xfrm>
            <a:off x="3631463"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2" name="Text Placeholder 20">
            <a:extLst>
              <a:ext uri="{FF2B5EF4-FFF2-40B4-BE49-F238E27FC236}">
                <a16:creationId xmlns:a16="http://schemas.microsoft.com/office/drawing/2014/main" id="{8E0AC728-F0AF-464E-89DF-74D8459D2B15}"/>
              </a:ext>
            </a:extLst>
          </p:cNvPr>
          <p:cNvSpPr>
            <a:spLocks noGrp="1"/>
          </p:cNvSpPr>
          <p:nvPr>
            <p:ph type="body" sz="quarter" idx="17" hasCustomPrompt="1"/>
          </p:nvPr>
        </p:nvSpPr>
        <p:spPr>
          <a:xfrm>
            <a:off x="6304247" y="3438238"/>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3" name="Text Placeholder 20">
            <a:extLst>
              <a:ext uri="{FF2B5EF4-FFF2-40B4-BE49-F238E27FC236}">
                <a16:creationId xmlns:a16="http://schemas.microsoft.com/office/drawing/2014/main" id="{D997E25A-5702-4F77-B1D7-34FE18CA794B}"/>
              </a:ext>
            </a:extLst>
          </p:cNvPr>
          <p:cNvSpPr>
            <a:spLocks noGrp="1"/>
          </p:cNvSpPr>
          <p:nvPr>
            <p:ph type="body" sz="quarter" idx="18" hasCustomPrompt="1"/>
          </p:nvPr>
        </p:nvSpPr>
        <p:spPr>
          <a:xfrm>
            <a:off x="8977031"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br>
              <a:rPr lang="lt-LT" dirty="0"/>
            </a:br>
            <a:r>
              <a:rPr lang="lt-LT" dirty="0"/>
              <a:t>next row</a:t>
            </a:r>
          </a:p>
        </p:txBody>
      </p:sp>
      <p:sp>
        <p:nvSpPr>
          <p:cNvPr id="30" name="Text Placeholder 2">
            <a:extLst>
              <a:ext uri="{FF2B5EF4-FFF2-40B4-BE49-F238E27FC236}">
                <a16:creationId xmlns:a16="http://schemas.microsoft.com/office/drawing/2014/main" id="{0B95560D-9E1F-47E4-9938-E2F38DA913D7}"/>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1" name="Picture 30">
            <a:extLst>
              <a:ext uri="{FF2B5EF4-FFF2-40B4-BE49-F238E27FC236}">
                <a16:creationId xmlns:a16="http://schemas.microsoft.com/office/drawing/2014/main" id="{1CC75188-D67F-4DB5-B51A-C7EBACB56BD1}"/>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2" name="Slide Number Placeholder 3">
            <a:extLst>
              <a:ext uri="{FF2B5EF4-FFF2-40B4-BE49-F238E27FC236}">
                <a16:creationId xmlns:a16="http://schemas.microsoft.com/office/drawing/2014/main" id="{70A4D10A-E216-4647-988E-EA6390174036}"/>
              </a:ext>
            </a:extLst>
          </p:cNvPr>
          <p:cNvSpPr>
            <a:spLocks noGrp="1"/>
          </p:cNvSpPr>
          <p:nvPr>
            <p:ph type="sldNum" sz="quarter" idx="19"/>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64320654"/>
      </p:ext>
    </p:extLst>
  </p:cSld>
  <p:clrMapOvr>
    <a:masterClrMapping/>
  </p:clrMapOvr>
  <p:extLst>
    <p:ext uri="{DCECCB84-F9BA-43D5-87BE-67443E8EF086}">
      <p15:sldGuideLst xmlns:p15="http://schemas.microsoft.com/office/powerpoint/2012/main">
        <p15:guide id="1" orient="horz" pos="3725">
          <p15:clr>
            <a:srgbClr val="FBAE40"/>
          </p15:clr>
        </p15:guide>
        <p15:guide id="2" pos="597">
          <p15:clr>
            <a:srgbClr val="FBAE40"/>
          </p15:clr>
        </p15:guide>
        <p15:guide id="3" orient="horz" pos="595">
          <p15:clr>
            <a:srgbClr val="FBAE40"/>
          </p15:clr>
        </p15:guide>
        <p15:guide id="5" pos="708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_4 column_yellow">
    <p:bg>
      <p:bgPr>
        <a:solidFill>
          <a:srgbClr val="FFE48B"/>
        </a:solidFill>
        <a:effectLst/>
      </p:bgPr>
    </p:bg>
    <p:spTree>
      <p:nvGrpSpPr>
        <p:cNvPr id="1" name=""/>
        <p:cNvGrpSpPr/>
        <p:nvPr/>
      </p:nvGrpSpPr>
      <p:grpSpPr>
        <a:xfrm>
          <a:off x="0" y="0"/>
          <a:ext cx="0" cy="0"/>
          <a:chOff x="0" y="0"/>
          <a:chExt cx="0" cy="0"/>
        </a:xfrm>
      </p:grpSpPr>
      <p:sp>
        <p:nvSpPr>
          <p:cNvPr id="25" name="Text Placeholder 20">
            <a:extLst>
              <a:ext uri="{FF2B5EF4-FFF2-40B4-BE49-F238E27FC236}">
                <a16:creationId xmlns:a16="http://schemas.microsoft.com/office/drawing/2014/main" id="{9FCF4F2F-F93D-487B-B5E1-7E9014164218}"/>
              </a:ext>
            </a:extLst>
          </p:cNvPr>
          <p:cNvSpPr>
            <a:spLocks noGrp="1"/>
          </p:cNvSpPr>
          <p:nvPr>
            <p:ph type="body" sz="quarter" idx="11" hasCustomPrompt="1"/>
          </p:nvPr>
        </p:nvSpPr>
        <p:spPr>
          <a:xfrm>
            <a:off x="958679"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AAB3BD0C-7C87-41CA-873D-74AFB35697C4}"/>
              </a:ext>
            </a:extLst>
          </p:cNvPr>
          <p:cNvSpPr>
            <a:spLocks noGrp="1"/>
          </p:cNvSpPr>
          <p:nvPr>
            <p:ph type="body" sz="quarter" idx="12" hasCustomPrompt="1"/>
          </p:nvPr>
        </p:nvSpPr>
        <p:spPr>
          <a:xfrm>
            <a:off x="947738" y="3429001"/>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27" name="Text Placeholder 20">
            <a:extLst>
              <a:ext uri="{FF2B5EF4-FFF2-40B4-BE49-F238E27FC236}">
                <a16:creationId xmlns:a16="http://schemas.microsoft.com/office/drawing/2014/main" id="{EA0CB3BF-2368-435F-99D7-E62B5E003B3A}"/>
              </a:ext>
            </a:extLst>
          </p:cNvPr>
          <p:cNvSpPr>
            <a:spLocks noGrp="1"/>
          </p:cNvSpPr>
          <p:nvPr>
            <p:ph type="body" sz="quarter" idx="13" hasCustomPrompt="1"/>
          </p:nvPr>
        </p:nvSpPr>
        <p:spPr>
          <a:xfrm>
            <a:off x="8977031"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8" name="Text Placeholder 20">
            <a:extLst>
              <a:ext uri="{FF2B5EF4-FFF2-40B4-BE49-F238E27FC236}">
                <a16:creationId xmlns:a16="http://schemas.microsoft.com/office/drawing/2014/main" id="{44837FD3-3071-4D6B-8CAD-700A715D8C30}"/>
              </a:ext>
            </a:extLst>
          </p:cNvPr>
          <p:cNvSpPr>
            <a:spLocks noGrp="1"/>
          </p:cNvSpPr>
          <p:nvPr>
            <p:ph type="body" sz="quarter" idx="14" hasCustomPrompt="1"/>
          </p:nvPr>
        </p:nvSpPr>
        <p:spPr>
          <a:xfrm>
            <a:off x="6304247"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29" name="Text Placeholder 20">
            <a:extLst>
              <a:ext uri="{FF2B5EF4-FFF2-40B4-BE49-F238E27FC236}">
                <a16:creationId xmlns:a16="http://schemas.microsoft.com/office/drawing/2014/main" id="{2EB65A81-2453-468F-9583-8E2046AEC87A}"/>
              </a:ext>
            </a:extLst>
          </p:cNvPr>
          <p:cNvSpPr>
            <a:spLocks noGrp="1"/>
          </p:cNvSpPr>
          <p:nvPr>
            <p:ph type="body" sz="quarter" idx="15" hasCustomPrompt="1"/>
          </p:nvPr>
        </p:nvSpPr>
        <p:spPr>
          <a:xfrm>
            <a:off x="3631463" y="4397829"/>
            <a:ext cx="2256290" cy="1501094"/>
          </a:xfrm>
          <a:prstGeom prst="rect">
            <a:avLst/>
          </a:prstGeom>
        </p:spPr>
        <p:txBody>
          <a:bodyPr anchor="t"/>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
        <p:nvSpPr>
          <p:cNvPr id="30" name="Text Placeholder 20">
            <a:extLst>
              <a:ext uri="{FF2B5EF4-FFF2-40B4-BE49-F238E27FC236}">
                <a16:creationId xmlns:a16="http://schemas.microsoft.com/office/drawing/2014/main" id="{229C1B88-3EC8-4EA9-A8C8-4C1130555D61}"/>
              </a:ext>
            </a:extLst>
          </p:cNvPr>
          <p:cNvSpPr>
            <a:spLocks noGrp="1"/>
          </p:cNvSpPr>
          <p:nvPr>
            <p:ph type="body" sz="quarter" idx="16" hasCustomPrompt="1"/>
          </p:nvPr>
        </p:nvSpPr>
        <p:spPr>
          <a:xfrm>
            <a:off x="3631463"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31" name="Text Placeholder 20">
            <a:extLst>
              <a:ext uri="{FF2B5EF4-FFF2-40B4-BE49-F238E27FC236}">
                <a16:creationId xmlns:a16="http://schemas.microsoft.com/office/drawing/2014/main" id="{82D36B7E-7DEE-4571-9B5F-7A21454F4A82}"/>
              </a:ext>
            </a:extLst>
          </p:cNvPr>
          <p:cNvSpPr>
            <a:spLocks noGrp="1"/>
          </p:cNvSpPr>
          <p:nvPr>
            <p:ph type="body" sz="quarter" idx="17" hasCustomPrompt="1"/>
          </p:nvPr>
        </p:nvSpPr>
        <p:spPr>
          <a:xfrm>
            <a:off x="6304247" y="3438238"/>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p>
        </p:txBody>
      </p:sp>
      <p:sp>
        <p:nvSpPr>
          <p:cNvPr id="32" name="Text Placeholder 20">
            <a:extLst>
              <a:ext uri="{FF2B5EF4-FFF2-40B4-BE49-F238E27FC236}">
                <a16:creationId xmlns:a16="http://schemas.microsoft.com/office/drawing/2014/main" id="{DEE07B59-9999-472E-B70E-5C1CC86B7B8F}"/>
              </a:ext>
            </a:extLst>
          </p:cNvPr>
          <p:cNvSpPr>
            <a:spLocks noGrp="1"/>
          </p:cNvSpPr>
          <p:nvPr>
            <p:ph type="body" sz="quarter" idx="18" hasCustomPrompt="1"/>
          </p:nvPr>
        </p:nvSpPr>
        <p:spPr>
          <a:xfrm>
            <a:off x="8977031" y="3428999"/>
            <a:ext cx="2256290" cy="757804"/>
          </a:xfrm>
          <a:prstGeom prst="rect">
            <a:avLst/>
          </a:prstGeom>
        </p:spPr>
        <p:txBody>
          <a:bodyPr anchor="t"/>
          <a:lstStyle>
            <a:lvl1pPr marL="0" indent="0">
              <a:lnSpc>
                <a:spcPct val="100000"/>
              </a:lnSpc>
              <a:spcBef>
                <a:spcPts val="0"/>
              </a:spcBef>
              <a:spcAft>
                <a:spcPts val="0"/>
              </a:spcAft>
              <a:buFont typeface="+mj-lt"/>
              <a:buNone/>
              <a:defRPr sz="2200" b="1" i="0">
                <a:solidFill>
                  <a:srgbClr val="002337"/>
                </a:solidFill>
                <a:latin typeface="Poppins SemiBold" pitchFamily="2" charset="77"/>
                <a:cs typeface="Poppins SemiBold" pitchFamily="2" charset="77"/>
              </a:defRPr>
            </a:lvl1pPr>
          </a:lstStyle>
          <a:p>
            <a:pPr lvl="0"/>
            <a:r>
              <a:rPr lang="lt-LT" dirty="0"/>
              <a:t>Headline 2</a:t>
            </a:r>
            <a:br>
              <a:rPr lang="lt-LT" dirty="0"/>
            </a:br>
            <a:r>
              <a:rPr lang="lt-LT" dirty="0"/>
              <a:t>next row</a:t>
            </a:r>
          </a:p>
        </p:txBody>
      </p:sp>
      <p:sp>
        <p:nvSpPr>
          <p:cNvPr id="33" name="Text Placeholder 2">
            <a:extLst>
              <a:ext uri="{FF2B5EF4-FFF2-40B4-BE49-F238E27FC236}">
                <a16:creationId xmlns:a16="http://schemas.microsoft.com/office/drawing/2014/main" id="{0DA5D882-B1A0-43BF-8C2D-204CA4E00872}"/>
              </a:ext>
            </a:extLst>
          </p:cNvPr>
          <p:cNvSpPr>
            <a:spLocks noGrp="1"/>
          </p:cNvSpPr>
          <p:nvPr>
            <p:ph type="body" sz="quarter" idx="10"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34" name="Picture 33">
            <a:extLst>
              <a:ext uri="{FF2B5EF4-FFF2-40B4-BE49-F238E27FC236}">
                <a16:creationId xmlns:a16="http://schemas.microsoft.com/office/drawing/2014/main" id="{FFDBB423-9A0B-485C-ADEC-83C41985FE4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35" name="Slide Number Placeholder 3">
            <a:extLst>
              <a:ext uri="{FF2B5EF4-FFF2-40B4-BE49-F238E27FC236}">
                <a16:creationId xmlns:a16="http://schemas.microsoft.com/office/drawing/2014/main" id="{30122654-55C0-41B1-8421-0F46472E4C2E}"/>
              </a:ext>
            </a:extLst>
          </p:cNvPr>
          <p:cNvSpPr>
            <a:spLocks noGrp="1"/>
          </p:cNvSpPr>
          <p:nvPr>
            <p:ph type="sldNum" sz="quarter" idx="19"/>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783457495"/>
      </p:ext>
    </p:extLst>
  </p:cSld>
  <p:clrMapOvr>
    <a:masterClrMapping/>
  </p:clrMapOvr>
  <p:extLst>
    <p:ext uri="{DCECCB84-F9BA-43D5-87BE-67443E8EF086}">
      <p15:sldGuideLst xmlns:p15="http://schemas.microsoft.com/office/powerpoint/2012/main">
        <p15:guide id="1" orient="horz" pos="3725">
          <p15:clr>
            <a:srgbClr val="FBAE40"/>
          </p15:clr>
        </p15:guide>
        <p15:guide id="3" orient="horz" pos="595">
          <p15:clr>
            <a:srgbClr val="FBAE40"/>
          </p15:clr>
        </p15:guide>
        <p15:guide id="5" pos="7083">
          <p15:clr>
            <a:srgbClr val="FBAE40"/>
          </p15:clr>
        </p15:guide>
        <p15:guide id="6" pos="597"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_4 components_grey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20">
            <a:extLst>
              <a:ext uri="{FF2B5EF4-FFF2-40B4-BE49-F238E27FC236}">
                <a16:creationId xmlns:a16="http://schemas.microsoft.com/office/drawing/2014/main" id="{54730567-7A51-43A5-90D2-69430C5036A2}"/>
              </a:ext>
            </a:extLst>
          </p:cNvPr>
          <p:cNvSpPr>
            <a:spLocks noGrp="1"/>
          </p:cNvSpPr>
          <p:nvPr>
            <p:ph type="body" sz="quarter" idx="11" hasCustomPrompt="1"/>
          </p:nvPr>
        </p:nvSpPr>
        <p:spPr>
          <a:xfrm>
            <a:off x="958678" y="4148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4" name="Text Placeholder 20">
            <a:extLst>
              <a:ext uri="{FF2B5EF4-FFF2-40B4-BE49-F238E27FC236}">
                <a16:creationId xmlns:a16="http://schemas.microsoft.com/office/drawing/2014/main" id="{8CE1E27C-0514-4843-A4BD-74B3A150A4ED}"/>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5" name="Text Placeholder 20">
            <a:extLst>
              <a:ext uri="{FF2B5EF4-FFF2-40B4-BE49-F238E27FC236}">
                <a16:creationId xmlns:a16="http://schemas.microsoft.com/office/drawing/2014/main" id="{0324AB64-BDFD-4C21-976E-8B60D6461E8E}"/>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97B41C74-855F-461A-9BBF-0B196BEDAEF6}"/>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3787369236"/>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userDrawn="1">
          <p15:clr>
            <a:srgbClr val="FBAE40"/>
          </p15:clr>
        </p15:guide>
        <p15:guide id="7" pos="7083" userDrawn="1">
          <p15:clr>
            <a:srgbClr val="FBAE40"/>
          </p15:clr>
        </p15:guide>
        <p15:guide id="10" pos="3273" userDrawn="1">
          <p15:clr>
            <a:srgbClr val="FBAE40"/>
          </p15:clr>
        </p15:guide>
        <p15:guide id="11" pos="4407"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_4 components_grey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B06ED4E5-D943-4557-ABD2-DD729DCB757A}"/>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270B1C23-FD4A-4E82-83E1-5FB1667B0116}"/>
              </a:ext>
            </a:extLst>
          </p:cNvPr>
          <p:cNvSpPr>
            <a:spLocks noGrp="1"/>
          </p:cNvSpPr>
          <p:nvPr>
            <p:ph type="body" sz="quarter" idx="12" hasCustomPrompt="1"/>
          </p:nvPr>
        </p:nvSpPr>
        <p:spPr>
          <a:xfrm>
            <a:off x="958679"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64529C4B-7BD9-428A-883A-76C0F6561EFD}"/>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EEAB5FF9-7348-4AA6-A725-50237557B67E}"/>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364758236"/>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9" pos="4407" userDrawn="1">
          <p15:clr>
            <a:srgbClr val="FBAE40"/>
          </p15:clr>
        </p15:guide>
        <p15:guide id="10" pos="3273"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_4 components_yellow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FB09AF64-B3CF-4C15-BBC2-41DF106668EA}"/>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7CCB4CF-A036-4A7D-A746-551D2A47AAC4}"/>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C4DF3E8-0C34-4FC2-B550-8C9DD23CF726}"/>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273229E3-2086-4E22-81D2-DB901081DFB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3663023724"/>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userDrawn="1">
          <p15:clr>
            <a:srgbClr val="FBAE40"/>
          </p15:clr>
        </p15:guide>
        <p15:guide id="9" pos="4407"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_4 components_yellow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FFE48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0300901F-8E33-4213-B02C-1B1DBBF3D528}"/>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5F99E6DC-9FA2-43F2-B523-75E6F4F260DD}"/>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3E850F61-A7BC-4DAD-B23C-784121984C25}"/>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9070B654-4EC5-4128-8927-AA009B9F8CEB}"/>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871696755"/>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userDrawn="1">
          <p15:clr>
            <a:srgbClr val="FBAE40"/>
          </p15:clr>
        </p15:guide>
        <p15:guide id="9" pos="4407"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EXT_4 components_orange_1">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2095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1333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A0809675-79B1-4684-BE75-DAB185D3D63B}"/>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0096A5B0-FF9E-4D7A-B97F-B4A8F63960EE}"/>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D3A8250-7029-48AB-8F30-CD672A156D09}"/>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B1DFC79A-642A-4440-B361-136DBCEF1DD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1540127253"/>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9" pos="4407" userDrawn="1">
          <p15:clr>
            <a:srgbClr val="FBAE40"/>
          </p15:clr>
        </p15:guide>
        <p15:guide id="10" pos="3273"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XT_4 components_orange_2">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371E992-AE23-44E1-A427-444CDDED495C}"/>
              </a:ext>
            </a:extLst>
          </p:cNvPr>
          <p:cNvSpPr/>
          <p:nvPr userDrawn="1"/>
        </p:nvSpPr>
        <p:spPr>
          <a:xfrm rot="5400000">
            <a:off x="1333500" y="-1333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BE8692C-142D-4393-96CF-276ECEF2BBC4}"/>
              </a:ext>
            </a:extLst>
          </p:cNvPr>
          <p:cNvSpPr/>
          <p:nvPr userDrawn="1"/>
        </p:nvSpPr>
        <p:spPr>
          <a:xfrm rot="5400000">
            <a:off x="7429500" y="2095500"/>
            <a:ext cx="3429000" cy="6096000"/>
          </a:xfrm>
          <a:prstGeom prst="rect">
            <a:avLst/>
          </a:prstGeom>
          <a:solidFill>
            <a:srgbClr val="F7A70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 Placeholder 20">
            <a:extLst>
              <a:ext uri="{FF2B5EF4-FFF2-40B4-BE49-F238E27FC236}">
                <a16:creationId xmlns:a16="http://schemas.microsoft.com/office/drawing/2014/main" id="{FB09AF64-B3CF-4C15-BBC2-41DF106668EA}"/>
              </a:ext>
            </a:extLst>
          </p:cNvPr>
          <p:cNvSpPr>
            <a:spLocks noGrp="1"/>
          </p:cNvSpPr>
          <p:nvPr>
            <p:ph type="body" sz="quarter" idx="11" hasCustomPrompt="1"/>
          </p:nvPr>
        </p:nvSpPr>
        <p:spPr>
          <a:xfrm>
            <a:off x="958679" y="4148365"/>
            <a:ext cx="4237208"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1" name="Text Placeholder 20">
            <a:extLst>
              <a:ext uri="{FF2B5EF4-FFF2-40B4-BE49-F238E27FC236}">
                <a16:creationId xmlns:a16="http://schemas.microsoft.com/office/drawing/2014/main" id="{17CCB4CF-A036-4A7D-A746-551D2A47AAC4}"/>
              </a:ext>
            </a:extLst>
          </p:cNvPr>
          <p:cNvSpPr>
            <a:spLocks noGrp="1"/>
          </p:cNvSpPr>
          <p:nvPr>
            <p:ph type="body" sz="quarter" idx="12" hasCustomPrompt="1"/>
          </p:nvPr>
        </p:nvSpPr>
        <p:spPr>
          <a:xfrm>
            <a:off x="958678" y="719365"/>
            <a:ext cx="4237209"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2" name="Text Placeholder 20">
            <a:extLst>
              <a:ext uri="{FF2B5EF4-FFF2-40B4-BE49-F238E27FC236}">
                <a16:creationId xmlns:a16="http://schemas.microsoft.com/office/drawing/2014/main" id="{AC4DF3E8-0C34-4FC2-B550-8C9DD23CF726}"/>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6" name="Text Placeholder 20">
            <a:extLst>
              <a:ext uri="{FF2B5EF4-FFF2-40B4-BE49-F238E27FC236}">
                <a16:creationId xmlns:a16="http://schemas.microsoft.com/office/drawing/2014/main" id="{273229E3-2086-4E22-81D2-DB901081DFBD}"/>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2135888997"/>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3273">
          <p15:clr>
            <a:srgbClr val="FBAE40"/>
          </p15:clr>
        </p15:guide>
        <p15:guide id="9" pos="440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PICTUR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29A5FEB-66F8-45F7-AC53-E28588E43DDC}"/>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811424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_headlin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A0C9B9D2-ED46-9C48-86CB-DEF390266EA0}"/>
              </a:ext>
            </a:extLst>
          </p:cNvPr>
          <p:cNvSpPr>
            <a:spLocks noGrp="1"/>
          </p:cNvSpPr>
          <p:nvPr>
            <p:ph type="pic" sz="quarter" idx="10"/>
          </p:nvPr>
        </p:nvSpPr>
        <p:spPr>
          <a:xfrm>
            <a:off x="0" y="2097157"/>
            <a:ext cx="12192000" cy="4760842"/>
          </a:xfrm>
          <a:prstGeom prst="rect">
            <a:avLst/>
          </a:prstGeom>
        </p:spPr>
        <p:txBody>
          <a:bodyPr/>
          <a:lstStyle/>
          <a:p>
            <a:endParaRPr lang="en-US"/>
          </a:p>
        </p:txBody>
      </p:sp>
      <p:sp>
        <p:nvSpPr>
          <p:cNvPr id="5" name="Text Placeholder 2">
            <a:extLst>
              <a:ext uri="{FF2B5EF4-FFF2-40B4-BE49-F238E27FC236}">
                <a16:creationId xmlns:a16="http://schemas.microsoft.com/office/drawing/2014/main" id="{9641A0C1-8D98-0C43-8913-E2D13F51D645}"/>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Tree>
    <p:extLst>
      <p:ext uri="{BB962C8B-B14F-4D97-AF65-F5344CB8AC3E}">
        <p14:creationId xmlns:p14="http://schemas.microsoft.com/office/powerpoint/2010/main" val="71803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75043"/>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pink rectangles&#10;&#10;Description automatically generated">
            <a:extLst>
              <a:ext uri="{FF2B5EF4-FFF2-40B4-BE49-F238E27FC236}">
                <a16:creationId xmlns:a16="http://schemas.microsoft.com/office/drawing/2014/main" id="{3903A894-AE97-671A-92B6-F349FA6ED89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15" y="0"/>
            <a:ext cx="6858000" cy="6858000"/>
          </a:xfrm>
          <a:prstGeom prst="rect">
            <a:avLst/>
          </a:prstGeom>
        </p:spPr>
      </p:pic>
    </p:spTree>
    <p:extLst>
      <p:ext uri="{BB962C8B-B14F-4D97-AF65-F5344CB8AC3E}">
        <p14:creationId xmlns:p14="http://schemas.microsoft.com/office/powerpoint/2010/main" val="3860200222"/>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PICTURE_headline_page numb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F880750-11E0-AE4B-ADB1-0B07F7B6E28E}"/>
              </a:ext>
            </a:extLst>
          </p:cNvPr>
          <p:cNvSpPr>
            <a:spLocks noGrp="1"/>
          </p:cNvSpPr>
          <p:nvPr>
            <p:ph type="pic" sz="quarter" idx="10"/>
          </p:nvPr>
        </p:nvSpPr>
        <p:spPr>
          <a:xfrm>
            <a:off x="958678" y="2097157"/>
            <a:ext cx="10285583" cy="3816281"/>
          </a:xfrm>
          <a:prstGeom prst="rect">
            <a:avLst/>
          </a:prstGeom>
        </p:spPr>
        <p:txBody>
          <a:bodyPr/>
          <a:lstStyle/>
          <a:p>
            <a:endParaRPr lang="en-US"/>
          </a:p>
        </p:txBody>
      </p:sp>
      <p:sp>
        <p:nvSpPr>
          <p:cNvPr id="6" name="Text Placeholder 2">
            <a:extLst>
              <a:ext uri="{FF2B5EF4-FFF2-40B4-BE49-F238E27FC236}">
                <a16:creationId xmlns:a16="http://schemas.microsoft.com/office/drawing/2014/main" id="{CBBFC6BA-59E3-F94D-9F46-B13F4156E870}"/>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7" name="Picture 6">
            <a:extLst>
              <a:ext uri="{FF2B5EF4-FFF2-40B4-BE49-F238E27FC236}">
                <a16:creationId xmlns:a16="http://schemas.microsoft.com/office/drawing/2014/main" id="{2000EFB7-94DE-6C46-94EA-9DFB291E2AB5}"/>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8" name="Slide Number Placeholder 3">
            <a:extLst>
              <a:ext uri="{FF2B5EF4-FFF2-40B4-BE49-F238E27FC236}">
                <a16:creationId xmlns:a16="http://schemas.microsoft.com/office/drawing/2014/main" id="{19FCEB09-89E3-1747-9F2C-A5070F4F0345}"/>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pitchFamily="2" charset="77"/>
                <a:cs typeface="Poppins"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6851195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PICTURE_headline_2 pictures_page number">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B58DBCAB-FCB1-624D-AB7A-8E8213B4C239}"/>
              </a:ext>
            </a:extLst>
          </p:cNvPr>
          <p:cNvSpPr>
            <a:spLocks noGrp="1"/>
          </p:cNvSpPr>
          <p:nvPr>
            <p:ph type="body" sz="quarter" idx="11" hasCustomPrompt="1"/>
          </p:nvPr>
        </p:nvSpPr>
        <p:spPr>
          <a:xfrm>
            <a:off x="958679" y="959077"/>
            <a:ext cx="10285583"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pic>
        <p:nvPicPr>
          <p:cNvPr id="10" name="Picture 9">
            <a:extLst>
              <a:ext uri="{FF2B5EF4-FFF2-40B4-BE49-F238E27FC236}">
                <a16:creationId xmlns:a16="http://schemas.microsoft.com/office/drawing/2014/main" id="{E824A08B-976E-CF42-8DD3-51ED88CF2F5A}"/>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11" name="Slide Number Placeholder 3">
            <a:extLst>
              <a:ext uri="{FF2B5EF4-FFF2-40B4-BE49-F238E27FC236}">
                <a16:creationId xmlns:a16="http://schemas.microsoft.com/office/drawing/2014/main" id="{1657FE91-60C4-B24C-A8DF-54C88D8ADAD7}"/>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
        <p:nvSpPr>
          <p:cNvPr id="12" name="Picture Placeholder 3">
            <a:extLst>
              <a:ext uri="{FF2B5EF4-FFF2-40B4-BE49-F238E27FC236}">
                <a16:creationId xmlns:a16="http://schemas.microsoft.com/office/drawing/2014/main" id="{46981886-7F36-004B-870B-4FE78D4B1260}"/>
              </a:ext>
            </a:extLst>
          </p:cNvPr>
          <p:cNvSpPr>
            <a:spLocks noGrp="1"/>
          </p:cNvSpPr>
          <p:nvPr>
            <p:ph type="pic" sz="quarter" idx="17"/>
          </p:nvPr>
        </p:nvSpPr>
        <p:spPr>
          <a:xfrm>
            <a:off x="6311348" y="2097157"/>
            <a:ext cx="4932914" cy="3816281"/>
          </a:xfrm>
          <a:prstGeom prst="rect">
            <a:avLst/>
          </a:prstGeom>
        </p:spPr>
        <p:txBody>
          <a:bodyPr/>
          <a:lstStyle/>
          <a:p>
            <a:endParaRPr lang="en-US"/>
          </a:p>
        </p:txBody>
      </p:sp>
      <p:sp>
        <p:nvSpPr>
          <p:cNvPr id="13" name="Picture Placeholder 3">
            <a:extLst>
              <a:ext uri="{FF2B5EF4-FFF2-40B4-BE49-F238E27FC236}">
                <a16:creationId xmlns:a16="http://schemas.microsoft.com/office/drawing/2014/main" id="{4CCAB09B-BAD5-574F-BDED-34FE0DED12DC}"/>
              </a:ext>
            </a:extLst>
          </p:cNvPr>
          <p:cNvSpPr>
            <a:spLocks noGrp="1"/>
          </p:cNvSpPr>
          <p:nvPr>
            <p:ph type="pic" sz="quarter" idx="18"/>
          </p:nvPr>
        </p:nvSpPr>
        <p:spPr>
          <a:xfrm>
            <a:off x="958679" y="2097157"/>
            <a:ext cx="4932914" cy="3816281"/>
          </a:xfrm>
          <a:prstGeom prst="rect">
            <a:avLst/>
          </a:prstGeom>
        </p:spPr>
        <p:txBody>
          <a:bodyPr/>
          <a:lstStyle/>
          <a:p>
            <a:endParaRPr lang="en-US"/>
          </a:p>
        </p:txBody>
      </p:sp>
    </p:spTree>
    <p:extLst>
      <p:ext uri="{BB962C8B-B14F-4D97-AF65-F5344CB8AC3E}">
        <p14:creationId xmlns:p14="http://schemas.microsoft.com/office/powerpoint/2010/main" val="316119344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PICTURE_1">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0" y="0"/>
            <a:ext cx="6096000" cy="6858000"/>
          </a:xfrm>
          <a:prstGeom prst="rect">
            <a:avLst/>
          </a:prstGeom>
        </p:spPr>
        <p:txBody>
          <a:bodyPr/>
          <a:lstStyle/>
          <a:p>
            <a:endParaRPr lang="en-US"/>
          </a:p>
        </p:txBody>
      </p:sp>
      <p:sp>
        <p:nvSpPr>
          <p:cNvPr id="12" name="Text Placeholder 2">
            <a:extLst>
              <a:ext uri="{FF2B5EF4-FFF2-40B4-BE49-F238E27FC236}">
                <a16:creationId xmlns:a16="http://schemas.microsoft.com/office/drawing/2014/main" id="{8106B6E8-F6C6-401E-B8CF-74217B7EF2D5}"/>
              </a:ext>
            </a:extLst>
          </p:cNvPr>
          <p:cNvSpPr>
            <a:spLocks noGrp="1"/>
          </p:cNvSpPr>
          <p:nvPr>
            <p:ph type="body" sz="quarter" idx="12" hasCustomPrompt="1"/>
          </p:nvPr>
        </p:nvSpPr>
        <p:spPr>
          <a:xfrm>
            <a:off x="6996114" y="959077"/>
            <a:ext cx="4248150"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13" name="Text Placeholder 20">
            <a:extLst>
              <a:ext uri="{FF2B5EF4-FFF2-40B4-BE49-F238E27FC236}">
                <a16:creationId xmlns:a16="http://schemas.microsoft.com/office/drawing/2014/main" id="{65213389-122B-4069-8FC4-FC78B7330BD3}"/>
              </a:ext>
            </a:extLst>
          </p:cNvPr>
          <p:cNvSpPr>
            <a:spLocks noGrp="1"/>
          </p:cNvSpPr>
          <p:nvPr>
            <p:ph type="body" sz="quarter" idx="13" hasCustomPrompt="1"/>
          </p:nvPr>
        </p:nvSpPr>
        <p:spPr>
          <a:xfrm>
            <a:off x="6996113" y="2913743"/>
            <a:ext cx="4248150" cy="2985180"/>
          </a:xfrm>
          <a:prstGeom prst="rect">
            <a:avLst/>
          </a:prstGeom>
        </p:spPr>
        <p:txBody>
          <a:bodyPr anchor="b"/>
          <a:lstStyle>
            <a:lvl1pPr marL="0" indent="0">
              <a:lnSpc>
                <a:spcPct val="100000"/>
              </a:lnSpc>
              <a:spcBef>
                <a:spcPts val="0"/>
              </a:spcBef>
              <a:spcAft>
                <a:spcPts val="0"/>
              </a:spcAft>
              <a:buFont typeface="+mj-lt"/>
              <a:buNone/>
              <a:defRPr lang="lt-LT" sz="1500" b="0" i="0" dirty="0" smtClean="0">
                <a:solidFill>
                  <a:srgbClr val="002337"/>
                </a:solidFill>
                <a:latin typeface="Poppins" pitchFamily="2" charset="77"/>
                <a:cs typeface="Poppins" pitchFamily="2" charset="77"/>
              </a:defRPr>
            </a:lvl1pPr>
          </a:lstStyle>
          <a:p>
            <a:pPr lvl="0"/>
            <a:r>
              <a:rPr lang="lt-LT" dirty="0"/>
              <a:t>Text</a:t>
            </a:r>
          </a:p>
        </p:txBody>
      </p:sp>
      <p:pic>
        <p:nvPicPr>
          <p:cNvPr id="27" name="Picture 26">
            <a:extLst>
              <a:ext uri="{FF2B5EF4-FFF2-40B4-BE49-F238E27FC236}">
                <a16:creationId xmlns:a16="http://schemas.microsoft.com/office/drawing/2014/main" id="{1054A9D4-D3BC-4606-AA84-FC08D4DB60E8}"/>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1600502" y="6290097"/>
            <a:ext cx="330024" cy="326166"/>
          </a:xfrm>
          <a:prstGeom prst="rect">
            <a:avLst/>
          </a:prstGeom>
        </p:spPr>
      </p:pic>
      <p:sp>
        <p:nvSpPr>
          <p:cNvPr id="28" name="Slide Number Placeholder 3">
            <a:extLst>
              <a:ext uri="{FF2B5EF4-FFF2-40B4-BE49-F238E27FC236}">
                <a16:creationId xmlns:a16="http://schemas.microsoft.com/office/drawing/2014/main" id="{3284AB98-ED08-4840-8E1F-8CA5609D4A0F}"/>
              </a:ext>
            </a:extLst>
          </p:cNvPr>
          <p:cNvSpPr>
            <a:spLocks noGrp="1"/>
          </p:cNvSpPr>
          <p:nvPr>
            <p:ph type="sldNum" sz="quarter" idx="16"/>
          </p:nvPr>
        </p:nvSpPr>
        <p:spPr>
          <a:xfrm>
            <a:off x="11506751" y="6210209"/>
            <a:ext cx="517525" cy="365125"/>
          </a:xfrm>
          <a:prstGeom prst="rect">
            <a:avLst/>
          </a:prstGeom>
        </p:spPr>
        <p:txBody>
          <a:bodyPr/>
          <a:lstStyle>
            <a:lvl1pPr algn="ctr">
              <a:defRPr sz="1500" b="0" i="0">
                <a:solidFill>
                  <a:srgbClr val="002337"/>
                </a:solidFill>
                <a:latin typeface="Poppins Medium" pitchFamily="2" charset="77"/>
                <a:cs typeface="Poppins Medium" pitchFamily="2" charset="77"/>
              </a:defRPr>
            </a:lvl1pPr>
          </a:lstStyle>
          <a:p>
            <a:fld id="{D6F01323-A656-431B-B19E-EE6A8E2AF848}" type="slidenum">
              <a:rPr lang="en-US" smtClean="0"/>
              <a:pPr/>
              <a:t>‹#›</a:t>
            </a:fld>
            <a:endParaRPr lang="en-US" dirty="0"/>
          </a:p>
        </p:txBody>
      </p:sp>
    </p:spTree>
    <p:extLst>
      <p:ext uri="{BB962C8B-B14F-4D97-AF65-F5344CB8AC3E}">
        <p14:creationId xmlns:p14="http://schemas.microsoft.com/office/powerpoint/2010/main" val="3866166253"/>
      </p:ext>
    </p:extLst>
  </p:cSld>
  <p:clrMapOvr>
    <a:masterClrMapping/>
  </p:clrMapOvr>
  <p:extLst>
    <p:ext uri="{DCECCB84-F9BA-43D5-87BE-67443E8EF086}">
      <p15:sldGuideLst xmlns:p15="http://schemas.microsoft.com/office/powerpoint/2012/main">
        <p15:guide id="4" pos="3840">
          <p15:clr>
            <a:srgbClr val="FBAE40"/>
          </p15:clr>
        </p15:guide>
        <p15:guide id="7" pos="7083">
          <p15:clr>
            <a:srgbClr val="FBAE40"/>
          </p15:clr>
        </p15:guide>
        <p15:guide id="9" orient="horz" pos="3725" userDrawn="1">
          <p15:clr>
            <a:srgbClr val="FBAE40"/>
          </p15:clr>
        </p15:guide>
        <p15:guide id="10" orient="horz" pos="595" userDrawn="1">
          <p15:clr>
            <a:srgbClr val="FBAE40"/>
          </p15:clr>
        </p15:guide>
        <p15:guide id="11" pos="4407"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_2">
    <p:spTree>
      <p:nvGrpSpPr>
        <p:cNvPr id="1" name=""/>
        <p:cNvGrpSpPr/>
        <p:nvPr/>
      </p:nvGrpSpPr>
      <p:grpSpPr>
        <a:xfrm>
          <a:off x="0" y="0"/>
          <a:ext cx="0" cy="0"/>
          <a:chOff x="0" y="0"/>
          <a:chExt cx="0" cy="0"/>
        </a:xfrm>
      </p:grpSpPr>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6090444" y="0"/>
            <a:ext cx="6096000" cy="6858000"/>
          </a:xfrm>
          <a:prstGeom prst="rect">
            <a:avLst/>
          </a:prstGeom>
        </p:spPr>
        <p:txBody>
          <a:bodyPr/>
          <a:lstStyle/>
          <a:p>
            <a:endParaRPr lang="en-US" dirty="0"/>
          </a:p>
        </p:txBody>
      </p:sp>
      <p:sp>
        <p:nvSpPr>
          <p:cNvPr id="7" name="Text Placeholder 2">
            <a:extLst>
              <a:ext uri="{FF2B5EF4-FFF2-40B4-BE49-F238E27FC236}">
                <a16:creationId xmlns:a16="http://schemas.microsoft.com/office/drawing/2014/main" id="{7501DEEC-5BDE-41BE-919B-932DB4BDA3C7}"/>
              </a:ext>
            </a:extLst>
          </p:cNvPr>
          <p:cNvSpPr>
            <a:spLocks noGrp="1"/>
          </p:cNvSpPr>
          <p:nvPr>
            <p:ph type="body" sz="quarter" idx="10" hasCustomPrompt="1"/>
          </p:nvPr>
        </p:nvSpPr>
        <p:spPr>
          <a:xfrm>
            <a:off x="958680" y="959077"/>
            <a:ext cx="4212262"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HEADLINE</a:t>
            </a:r>
            <a:endParaRPr lang="en-US" dirty="0"/>
          </a:p>
        </p:txBody>
      </p:sp>
      <p:sp>
        <p:nvSpPr>
          <p:cNvPr id="11" name="Text Placeholder 20">
            <a:extLst>
              <a:ext uri="{FF2B5EF4-FFF2-40B4-BE49-F238E27FC236}">
                <a16:creationId xmlns:a16="http://schemas.microsoft.com/office/drawing/2014/main" id="{26AC79AC-2C55-4F99-BF0C-BBF66F91260B}"/>
              </a:ext>
            </a:extLst>
          </p:cNvPr>
          <p:cNvSpPr>
            <a:spLocks noGrp="1"/>
          </p:cNvSpPr>
          <p:nvPr>
            <p:ph type="body" sz="quarter" idx="11" hasCustomPrompt="1"/>
          </p:nvPr>
        </p:nvSpPr>
        <p:spPr>
          <a:xfrm>
            <a:off x="958679" y="2913743"/>
            <a:ext cx="4212262" cy="2985180"/>
          </a:xfrm>
          <a:prstGeom prst="rect">
            <a:avLst/>
          </a:prstGeom>
        </p:spPr>
        <p:txBody>
          <a:bodyPr anchor="b"/>
          <a:lstStyle>
            <a:lvl1pPr marL="0" indent="0">
              <a:lnSpc>
                <a:spcPct val="100000"/>
              </a:lnSpc>
              <a:spcBef>
                <a:spcPts val="0"/>
              </a:spcBef>
              <a:spcAft>
                <a:spcPts val="0"/>
              </a:spcAft>
              <a:buFont typeface="+mj-lt"/>
              <a:buNone/>
              <a:defRPr sz="1500" b="0" i="0">
                <a:solidFill>
                  <a:srgbClr val="002337"/>
                </a:solidFill>
                <a:latin typeface="Poppins" pitchFamily="2" charset="77"/>
                <a:cs typeface="Poppins" pitchFamily="2" charset="77"/>
              </a:defRPr>
            </a:lvl1pPr>
          </a:lstStyle>
          <a:p>
            <a:pPr lvl="0"/>
            <a:r>
              <a:rPr lang="lt-LT" dirty="0"/>
              <a:t>Text</a:t>
            </a:r>
          </a:p>
        </p:txBody>
      </p:sp>
    </p:spTree>
    <p:extLst>
      <p:ext uri="{BB962C8B-B14F-4D97-AF65-F5344CB8AC3E}">
        <p14:creationId xmlns:p14="http://schemas.microsoft.com/office/powerpoint/2010/main" val="775129649"/>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9" orient="horz" pos="3725">
          <p15:clr>
            <a:srgbClr val="FBAE40"/>
          </p15:clr>
        </p15:guide>
        <p15:guide id="10" pos="3273" userDrawn="1">
          <p15:clr>
            <a:srgbClr val="FBAE40"/>
          </p15:clr>
        </p15:guide>
        <p15:guide id="11" orient="horz" pos="595"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_4 components_1">
    <p:spTree>
      <p:nvGrpSpPr>
        <p:cNvPr id="1" name=""/>
        <p:cNvGrpSpPr/>
        <p:nvPr/>
      </p:nvGrpSpPr>
      <p:grpSpPr>
        <a:xfrm>
          <a:off x="0" y="0"/>
          <a:ext cx="0" cy="0"/>
          <a:chOff x="0" y="0"/>
          <a:chExt cx="0" cy="0"/>
        </a:xfrm>
      </p:grpSpPr>
      <p:sp>
        <p:nvSpPr>
          <p:cNvPr id="24" name="Text Placeholder 20">
            <a:extLst>
              <a:ext uri="{FF2B5EF4-FFF2-40B4-BE49-F238E27FC236}">
                <a16:creationId xmlns:a16="http://schemas.microsoft.com/office/drawing/2014/main" id="{8CE1E27C-0514-4843-A4BD-74B3A150A4ED}"/>
              </a:ext>
            </a:extLst>
          </p:cNvPr>
          <p:cNvSpPr>
            <a:spLocks noGrp="1"/>
          </p:cNvSpPr>
          <p:nvPr>
            <p:ph type="body" sz="quarter" idx="12" hasCustomPrompt="1"/>
          </p:nvPr>
        </p:nvSpPr>
        <p:spPr>
          <a:xfrm>
            <a:off x="958679"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5" name="Text Placeholder 20">
            <a:extLst>
              <a:ext uri="{FF2B5EF4-FFF2-40B4-BE49-F238E27FC236}">
                <a16:creationId xmlns:a16="http://schemas.microsoft.com/office/drawing/2014/main" id="{0324AB64-BDFD-4C21-976E-8B60D6461E8E}"/>
              </a:ext>
            </a:extLst>
          </p:cNvPr>
          <p:cNvSpPr>
            <a:spLocks noGrp="1"/>
          </p:cNvSpPr>
          <p:nvPr>
            <p:ph type="body" sz="quarter" idx="13" hasCustomPrompt="1"/>
          </p:nvPr>
        </p:nvSpPr>
        <p:spPr>
          <a:xfrm>
            <a:off x="7009150"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3" name="Picture Placeholder 2">
            <a:extLst>
              <a:ext uri="{FF2B5EF4-FFF2-40B4-BE49-F238E27FC236}">
                <a16:creationId xmlns:a16="http://schemas.microsoft.com/office/drawing/2014/main" id="{16A14C81-3FC2-4BF8-ACC6-8E2A36A59663}"/>
              </a:ext>
            </a:extLst>
          </p:cNvPr>
          <p:cNvSpPr>
            <a:spLocks noGrp="1"/>
          </p:cNvSpPr>
          <p:nvPr>
            <p:ph type="pic" sz="quarter" idx="14"/>
          </p:nvPr>
        </p:nvSpPr>
        <p:spPr>
          <a:xfrm>
            <a:off x="6096000" y="0"/>
            <a:ext cx="6096000" cy="3429000"/>
          </a:xfrm>
          <a:prstGeom prst="rect">
            <a:avLst/>
          </a:prstGeom>
        </p:spPr>
        <p:txBody>
          <a:bodyPr/>
          <a:lstStyle/>
          <a:p>
            <a:endParaRPr lang="en-US"/>
          </a:p>
        </p:txBody>
      </p:sp>
      <p:sp>
        <p:nvSpPr>
          <p:cNvPr id="12" name="Picture Placeholder 2">
            <a:extLst>
              <a:ext uri="{FF2B5EF4-FFF2-40B4-BE49-F238E27FC236}">
                <a16:creationId xmlns:a16="http://schemas.microsoft.com/office/drawing/2014/main" id="{358AACA6-3D2F-4943-9FFF-2927D70FD421}"/>
              </a:ext>
            </a:extLst>
          </p:cNvPr>
          <p:cNvSpPr>
            <a:spLocks noGrp="1"/>
          </p:cNvSpPr>
          <p:nvPr>
            <p:ph type="pic" sz="quarter" idx="15"/>
          </p:nvPr>
        </p:nvSpPr>
        <p:spPr>
          <a:xfrm>
            <a:off x="0" y="3441700"/>
            <a:ext cx="6096000" cy="3416300"/>
          </a:xfrm>
          <a:prstGeom prst="rect">
            <a:avLst/>
          </a:prstGeom>
        </p:spPr>
        <p:txBody>
          <a:bodyPr/>
          <a:lstStyle/>
          <a:p>
            <a:endParaRPr lang="en-US"/>
          </a:p>
        </p:txBody>
      </p:sp>
    </p:spTree>
    <p:extLst>
      <p:ext uri="{BB962C8B-B14F-4D97-AF65-F5344CB8AC3E}">
        <p14:creationId xmlns:p14="http://schemas.microsoft.com/office/powerpoint/2010/main" val="2345444189"/>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4407" userDrawn="1">
          <p15:clr>
            <a:srgbClr val="FBAE40"/>
          </p15:clr>
        </p15:guide>
        <p15:guide id="9" pos="3273"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ICTURE_4 components_2">
    <p:spTree>
      <p:nvGrpSpPr>
        <p:cNvPr id="1" name=""/>
        <p:cNvGrpSpPr/>
        <p:nvPr/>
      </p:nvGrpSpPr>
      <p:grpSpPr>
        <a:xfrm>
          <a:off x="0" y="0"/>
          <a:ext cx="0" cy="0"/>
          <a:chOff x="0" y="0"/>
          <a:chExt cx="0" cy="0"/>
        </a:xfrm>
      </p:grpSpPr>
      <p:sp>
        <p:nvSpPr>
          <p:cNvPr id="15" name="Text Placeholder 20">
            <a:extLst>
              <a:ext uri="{FF2B5EF4-FFF2-40B4-BE49-F238E27FC236}">
                <a16:creationId xmlns:a16="http://schemas.microsoft.com/office/drawing/2014/main" id="{54730567-7A51-43A5-90D2-69430C5036A2}"/>
              </a:ext>
            </a:extLst>
          </p:cNvPr>
          <p:cNvSpPr>
            <a:spLocks noGrp="1"/>
          </p:cNvSpPr>
          <p:nvPr>
            <p:ph type="body" sz="quarter" idx="11" hasCustomPrompt="1"/>
          </p:nvPr>
        </p:nvSpPr>
        <p:spPr>
          <a:xfrm>
            <a:off x="958679" y="4148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26" name="Text Placeholder 20">
            <a:extLst>
              <a:ext uri="{FF2B5EF4-FFF2-40B4-BE49-F238E27FC236}">
                <a16:creationId xmlns:a16="http://schemas.microsoft.com/office/drawing/2014/main" id="{97B41C74-855F-461A-9BBF-0B196BEDAEF6}"/>
              </a:ext>
            </a:extLst>
          </p:cNvPr>
          <p:cNvSpPr>
            <a:spLocks noGrp="1"/>
          </p:cNvSpPr>
          <p:nvPr>
            <p:ph type="body" sz="quarter" idx="14" hasCustomPrompt="1"/>
          </p:nvPr>
        </p:nvSpPr>
        <p:spPr>
          <a:xfrm>
            <a:off x="7009150" y="719365"/>
            <a:ext cx="4201322" cy="1990270"/>
          </a:xfrm>
          <a:prstGeom prst="rect">
            <a:avLst/>
          </a:prstGeom>
        </p:spPr>
        <p:txBody>
          <a:bodyPr anchor="ctr"/>
          <a:lstStyle>
            <a:lvl1pPr marL="0" indent="0">
              <a:lnSpc>
                <a:spcPct val="100000"/>
              </a:lnSpc>
              <a:spcBef>
                <a:spcPts val="0"/>
              </a:spcBef>
              <a:spcAft>
                <a:spcPts val="0"/>
              </a:spcAft>
              <a:buFont typeface="+mj-lt"/>
              <a:buNone/>
              <a:defRPr sz="2200" b="0" i="0">
                <a:solidFill>
                  <a:srgbClr val="002337"/>
                </a:solidFill>
                <a:latin typeface="Poppins" pitchFamily="2" charset="77"/>
                <a:cs typeface="Poppins" pitchFamily="2" charset="77"/>
              </a:defRPr>
            </a:lvl1pPr>
          </a:lstStyle>
          <a:p>
            <a:pPr lvl="0"/>
            <a:r>
              <a:rPr lang="lt-LT" dirty="0"/>
              <a:t>Text</a:t>
            </a:r>
          </a:p>
        </p:txBody>
      </p:sp>
      <p:sp>
        <p:nvSpPr>
          <p:cNvPr id="10" name="Picture Placeholder 2">
            <a:extLst>
              <a:ext uri="{FF2B5EF4-FFF2-40B4-BE49-F238E27FC236}">
                <a16:creationId xmlns:a16="http://schemas.microsoft.com/office/drawing/2014/main" id="{7B51ACCC-FCCE-40D2-9207-6D050DBBA36C}"/>
              </a:ext>
            </a:extLst>
          </p:cNvPr>
          <p:cNvSpPr>
            <a:spLocks noGrp="1"/>
          </p:cNvSpPr>
          <p:nvPr>
            <p:ph type="pic" sz="quarter" idx="15"/>
          </p:nvPr>
        </p:nvSpPr>
        <p:spPr>
          <a:xfrm>
            <a:off x="0" y="0"/>
            <a:ext cx="6096000" cy="3416300"/>
          </a:xfrm>
          <a:prstGeom prst="rect">
            <a:avLst/>
          </a:prstGeom>
        </p:spPr>
        <p:txBody>
          <a:bodyPr/>
          <a:lstStyle/>
          <a:p>
            <a:endParaRPr lang="en-US"/>
          </a:p>
        </p:txBody>
      </p:sp>
      <p:sp>
        <p:nvSpPr>
          <p:cNvPr id="11" name="Picture Placeholder 2">
            <a:extLst>
              <a:ext uri="{FF2B5EF4-FFF2-40B4-BE49-F238E27FC236}">
                <a16:creationId xmlns:a16="http://schemas.microsoft.com/office/drawing/2014/main" id="{153AA9E8-50D4-4755-B247-6FDC82A13EFB}"/>
              </a:ext>
            </a:extLst>
          </p:cNvPr>
          <p:cNvSpPr>
            <a:spLocks noGrp="1"/>
          </p:cNvSpPr>
          <p:nvPr>
            <p:ph type="pic" sz="quarter" idx="16"/>
          </p:nvPr>
        </p:nvSpPr>
        <p:spPr>
          <a:xfrm>
            <a:off x="6096000" y="3416300"/>
            <a:ext cx="6096000" cy="3441700"/>
          </a:xfrm>
          <a:prstGeom prst="rect">
            <a:avLst/>
          </a:prstGeom>
        </p:spPr>
        <p:txBody>
          <a:bodyPr/>
          <a:lstStyle/>
          <a:p>
            <a:endParaRPr lang="en-US"/>
          </a:p>
        </p:txBody>
      </p:sp>
    </p:spTree>
    <p:extLst>
      <p:ext uri="{BB962C8B-B14F-4D97-AF65-F5344CB8AC3E}">
        <p14:creationId xmlns:p14="http://schemas.microsoft.com/office/powerpoint/2010/main" val="3452437621"/>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2160">
          <p15:clr>
            <a:srgbClr val="FBAE40"/>
          </p15:clr>
        </p15:guide>
        <p15:guide id="7" pos="7083">
          <p15:clr>
            <a:srgbClr val="FBAE40"/>
          </p15:clr>
        </p15:guide>
        <p15:guide id="8" pos="4407" userDrawn="1">
          <p15:clr>
            <a:srgbClr val="FBAE40"/>
          </p15:clr>
        </p15:guide>
        <p15:guide id="9" pos="3273"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LAST SLIDE">
    <p:bg>
      <p:bgPr>
        <a:solidFill>
          <a:srgbClr val="002337"/>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D80467F-0AB0-9B4E-B53C-8922FE48A02F}"/>
              </a:ext>
            </a:extLst>
          </p:cNvPr>
          <p:cNvSpPr/>
          <p:nvPr userDrawn="1"/>
        </p:nvSpPr>
        <p:spPr>
          <a:xfrm>
            <a:off x="0" y="4826000"/>
            <a:ext cx="12191999" cy="20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LT">
              <a:noFill/>
            </a:endParaRPr>
          </a:p>
        </p:txBody>
      </p:sp>
      <p:sp>
        <p:nvSpPr>
          <p:cNvPr id="6" name="Text Placeholder 2">
            <a:extLst>
              <a:ext uri="{FF2B5EF4-FFF2-40B4-BE49-F238E27FC236}">
                <a16:creationId xmlns:a16="http://schemas.microsoft.com/office/drawing/2014/main" id="{C9372CA7-5EEA-794B-9CF2-E7CC1851D58B}"/>
              </a:ext>
            </a:extLst>
          </p:cNvPr>
          <p:cNvSpPr>
            <a:spLocks noGrp="1"/>
          </p:cNvSpPr>
          <p:nvPr>
            <p:ph type="body" sz="quarter" idx="10" hasCustomPrompt="1"/>
          </p:nvPr>
        </p:nvSpPr>
        <p:spPr>
          <a:xfrm>
            <a:off x="958680" y="754357"/>
            <a:ext cx="4212262" cy="507773"/>
          </a:xfrm>
          <a:prstGeom prst="rect">
            <a:avLst/>
          </a:prstGeom>
        </p:spPr>
        <p:txBody>
          <a:bodyPr/>
          <a:lstStyle>
            <a:lvl1pPr marL="0" indent="0">
              <a:lnSpc>
                <a:spcPct val="100000"/>
              </a:lnSpc>
              <a:spcBef>
                <a:spcPts val="0"/>
              </a:spcBef>
              <a:buFontTx/>
              <a:buNone/>
              <a:defRPr sz="4000" b="1" i="0">
                <a:solidFill>
                  <a:schemeClr val="bg1"/>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THANK YOU</a:t>
            </a:r>
            <a:r>
              <a:rPr lang="en-US" dirty="0"/>
              <a:t>!</a:t>
            </a:r>
          </a:p>
        </p:txBody>
      </p:sp>
      <p:sp>
        <p:nvSpPr>
          <p:cNvPr id="9" name="TextBox 8">
            <a:extLst>
              <a:ext uri="{FF2B5EF4-FFF2-40B4-BE49-F238E27FC236}">
                <a16:creationId xmlns:a16="http://schemas.microsoft.com/office/drawing/2014/main" id="{DB1C150A-07BA-6947-ABBB-21DF57A4539F}"/>
              </a:ext>
            </a:extLst>
          </p:cNvPr>
          <p:cNvSpPr txBox="1"/>
          <p:nvPr userDrawn="1"/>
        </p:nvSpPr>
        <p:spPr>
          <a:xfrm>
            <a:off x="8527774" y="2054980"/>
            <a:ext cx="2825534" cy="93871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r>
              <a:rPr lang="en-GB" sz="1000" b="0" i="0" kern="1200" dirty="0">
                <a:solidFill>
                  <a:schemeClr val="bg1"/>
                </a:solidFill>
                <a:effectLst/>
                <a:latin typeface="Poppins" pitchFamily="2" charset="77"/>
                <a:ea typeface="+mn-ea"/>
                <a:cs typeface="Poppins" pitchFamily="2" charset="77"/>
              </a:rPr>
              <a:t>The ECIU University is an EU-funded initiative that creates a ground-breaking and innovative educational model on a European scale.</a:t>
            </a:r>
          </a:p>
          <a:p>
            <a:pPr marL="0" marR="0" lvl="0" indent="0" algn="r" defTabSz="914400" rtl="0" eaLnBrk="1" fontAlgn="auto" latinLnBrk="0" hangingPunct="1">
              <a:lnSpc>
                <a:spcPct val="100000"/>
              </a:lnSpc>
              <a:spcBef>
                <a:spcPts val="0"/>
              </a:spcBef>
              <a:spcAft>
                <a:spcPts val="600"/>
              </a:spcAft>
              <a:buClrTx/>
              <a:buSzTx/>
              <a:buFontTx/>
              <a:buNone/>
              <a:tabLst/>
              <a:defRPr/>
            </a:pPr>
            <a:r>
              <a:rPr lang="en-GB" sz="1000" b="0" i="0" u="sng" kern="1200" dirty="0">
                <a:solidFill>
                  <a:srgbClr val="00A984"/>
                </a:solidFill>
                <a:effectLst/>
                <a:latin typeface="Poppins" pitchFamily="2" charset="77"/>
                <a:ea typeface="+mn-ea"/>
                <a:cs typeface="Poppins" pitchFamily="2" charset="77"/>
                <a:hlinkClick r:id="rId2">
                  <a:extLst>
                    <a:ext uri="{A12FA001-AC4F-418D-AE19-62706E023703}">
                      <ahyp:hlinkClr xmlns:ahyp="http://schemas.microsoft.com/office/drawing/2018/hyperlinkcolor" val="tx"/>
                    </a:ext>
                  </a:extLst>
                </a:hlinkClick>
              </a:rPr>
              <a:t>www.eciu.org</a:t>
            </a:r>
            <a:r>
              <a:rPr lang="en-GB" sz="1000" b="0" i="0" kern="1200" dirty="0">
                <a:solidFill>
                  <a:srgbClr val="00A984"/>
                </a:solidFill>
                <a:effectLst/>
                <a:latin typeface="Poppins" pitchFamily="2" charset="77"/>
                <a:ea typeface="+mn-ea"/>
                <a:cs typeface="Poppins" pitchFamily="2" charset="77"/>
              </a:rPr>
              <a:t> </a:t>
            </a:r>
            <a:endParaRPr lang="en-LT" sz="1000" b="0" i="0" kern="1200" dirty="0">
              <a:solidFill>
                <a:srgbClr val="00A984"/>
              </a:solidFill>
              <a:effectLst/>
              <a:latin typeface="Poppins" pitchFamily="2" charset="77"/>
              <a:ea typeface="+mn-ea"/>
              <a:cs typeface="Poppins" pitchFamily="2" charset="77"/>
            </a:endParaRPr>
          </a:p>
        </p:txBody>
      </p:sp>
      <p:sp>
        <p:nvSpPr>
          <p:cNvPr id="11" name="TextBox 10">
            <a:extLst>
              <a:ext uri="{FF2B5EF4-FFF2-40B4-BE49-F238E27FC236}">
                <a16:creationId xmlns:a16="http://schemas.microsoft.com/office/drawing/2014/main" id="{11AC82AD-4C4E-5647-A83D-B365B721E279}"/>
              </a:ext>
            </a:extLst>
          </p:cNvPr>
          <p:cNvSpPr txBox="1"/>
          <p:nvPr userDrawn="1"/>
        </p:nvSpPr>
        <p:spPr>
          <a:xfrm>
            <a:off x="4051722" y="5521072"/>
            <a:ext cx="5340755" cy="707886"/>
          </a:xfrm>
          <a:prstGeom prst="rect">
            <a:avLst/>
          </a:prstGeom>
          <a:noFill/>
        </p:spPr>
        <p:txBody>
          <a:bodyPr wrap="square" rtlCol="0">
            <a:spAutoFit/>
          </a:bodyPr>
          <a:lstStyle/>
          <a:p>
            <a:r>
              <a:rPr lang="en-GB" sz="1000" b="0" i="0" kern="1200" dirty="0">
                <a:solidFill>
                  <a:srgbClr val="002337"/>
                </a:solidFill>
                <a:effectLst/>
                <a:latin typeface="Poppins" pitchFamily="2" charset="77"/>
                <a:ea typeface="+mn-ea"/>
                <a:cs typeface="Poppins" pitchFamily="2" charset="77"/>
              </a:rPr>
              <a:t>The European Commission's support for the production of the ECIU University content does not constitute an endorsement of the contents, which reflect the views only of the authors, and the Commission cannot be held responsible for any use which may be made of the information contained therein.</a:t>
            </a:r>
            <a:endParaRPr lang="en-LT" sz="1000" b="0" i="0" kern="1200" dirty="0">
              <a:solidFill>
                <a:srgbClr val="002337"/>
              </a:solidFill>
              <a:effectLst/>
              <a:latin typeface="Poppins" pitchFamily="2" charset="77"/>
              <a:ea typeface="+mn-ea"/>
              <a:cs typeface="Poppins" pitchFamily="2" charset="77"/>
            </a:endParaRPr>
          </a:p>
        </p:txBody>
      </p:sp>
      <p:pic>
        <p:nvPicPr>
          <p:cNvPr id="13" name="Picture 12" descr="A close up of a logo&#10;&#10;Description automatically generated">
            <a:extLst>
              <a:ext uri="{FF2B5EF4-FFF2-40B4-BE49-F238E27FC236}">
                <a16:creationId xmlns:a16="http://schemas.microsoft.com/office/drawing/2014/main" id="{7C4900BB-FEE9-5246-A2EE-BFE1182B8DB9}"/>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010274" y="679911"/>
            <a:ext cx="1505454" cy="903520"/>
          </a:xfrm>
          <a:prstGeom prst="rect">
            <a:avLst/>
          </a:prstGeom>
        </p:spPr>
      </p:pic>
      <p:pic>
        <p:nvPicPr>
          <p:cNvPr id="12" name="Picture 11" descr="Blue text on a black background&#10;&#10;Description automatically generated">
            <a:extLst>
              <a:ext uri="{FF2B5EF4-FFF2-40B4-BE49-F238E27FC236}">
                <a16:creationId xmlns:a16="http://schemas.microsoft.com/office/drawing/2014/main" id="{51C40604-8E73-4FCF-A5B3-9D687FE599CA}"/>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44631" y="5521072"/>
            <a:ext cx="3103024" cy="648620"/>
          </a:xfrm>
          <a:prstGeom prst="rect">
            <a:avLst/>
          </a:prstGeom>
        </p:spPr>
      </p:pic>
    </p:spTree>
    <p:extLst>
      <p:ext uri="{BB962C8B-B14F-4D97-AF65-F5344CB8AC3E}">
        <p14:creationId xmlns:p14="http://schemas.microsoft.com/office/powerpoint/2010/main" val="3630107533"/>
      </p:ext>
    </p:extLst>
  </p:cSld>
  <p:clrMapOvr>
    <a:masterClrMapping/>
  </p:clrMapOvr>
  <p:extLst>
    <p:ext uri="{DCECCB84-F9BA-43D5-87BE-67443E8EF086}">
      <p15:sldGuideLst xmlns:p15="http://schemas.microsoft.com/office/powerpoint/2012/main">
        <p15:guide id="2" pos="597">
          <p15:clr>
            <a:srgbClr val="FBAE40"/>
          </p15:clr>
        </p15:guide>
        <p15:guide id="4" pos="3840">
          <p15:clr>
            <a:srgbClr val="FBAE40"/>
          </p15:clr>
        </p15:guide>
        <p15:guide id="6" orient="horz" pos="595" userDrawn="1">
          <p15:clr>
            <a:srgbClr val="FBAE40"/>
          </p15:clr>
        </p15:guide>
        <p15:guide id="7" pos="7083">
          <p15:clr>
            <a:srgbClr val="FBAE40"/>
          </p15:clr>
        </p15:guide>
        <p15:guide id="8" orient="horz" pos="3725"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XAMPLE_chart">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2FCAF0E6-E56D-46DF-A421-982330F300DC}"/>
              </a:ext>
            </a:extLst>
          </p:cNvPr>
          <p:cNvGraphicFramePr/>
          <p:nvPr userDrawn="1">
            <p:extLst>
              <p:ext uri="{D42A27DB-BD31-4B8C-83A1-F6EECF244321}">
                <p14:modId xmlns:p14="http://schemas.microsoft.com/office/powerpoint/2010/main" val="1888146783"/>
              </p:ext>
            </p:extLst>
          </p:nvPr>
        </p:nvGraphicFramePr>
        <p:xfrm>
          <a:off x="988701" y="2463169"/>
          <a:ext cx="6150599" cy="40047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a:extLst>
              <a:ext uri="{FF2B5EF4-FFF2-40B4-BE49-F238E27FC236}">
                <a16:creationId xmlns:a16="http://schemas.microsoft.com/office/drawing/2014/main" id="{1714A482-3C58-49D0-8B5F-EF0503142107}"/>
              </a:ext>
            </a:extLst>
          </p:cNvPr>
          <p:cNvGraphicFramePr/>
          <p:nvPr userDrawn="1">
            <p:extLst>
              <p:ext uri="{D42A27DB-BD31-4B8C-83A1-F6EECF244321}">
                <p14:modId xmlns:p14="http://schemas.microsoft.com/office/powerpoint/2010/main" val="951286954"/>
              </p:ext>
            </p:extLst>
          </p:nvPr>
        </p:nvGraphicFramePr>
        <p:xfrm>
          <a:off x="7585316" y="2886423"/>
          <a:ext cx="4006368" cy="358148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209A3FF6-7539-E241-928E-EE037A492CD2}"/>
              </a:ext>
            </a:extLst>
          </p:cNvPr>
          <p:cNvSpPr txBox="1"/>
          <p:nvPr userDrawn="1"/>
        </p:nvSpPr>
        <p:spPr>
          <a:xfrm>
            <a:off x="1279922" y="403225"/>
            <a:ext cx="9632156" cy="1985159"/>
          </a:xfrm>
          <a:prstGeom prst="rect">
            <a:avLst/>
          </a:prstGeom>
          <a:noFill/>
        </p:spPr>
        <p:txBody>
          <a:bodyPr wrap="square" rtlCol="0">
            <a:spAutoFit/>
          </a:bodyPr>
          <a:lstStyle/>
          <a:p>
            <a:pPr algn="ctr">
              <a:spcAft>
                <a:spcPts val="600"/>
              </a:spcAft>
            </a:pPr>
            <a:r>
              <a:rPr lang="en-GB" sz="1800" b="0" i="0" kern="1200" dirty="0">
                <a:solidFill>
                  <a:srgbClr val="FF0000"/>
                </a:solidFill>
                <a:effectLst/>
                <a:latin typeface="Poppins" pitchFamily="2" charset="77"/>
                <a:ea typeface="+mn-ea"/>
                <a:cs typeface="Poppins" pitchFamily="2" charset="77"/>
              </a:rPr>
              <a:t>IMPORTANT (THIS IS NOT PART OF THE SLIDE DESIGN)</a:t>
            </a:r>
            <a:endParaRPr lang="lt-LT" b="0" i="0" dirty="0">
              <a:solidFill>
                <a:srgbClr val="FF0000"/>
              </a:solidFill>
              <a:latin typeface="Poppins" pitchFamily="2" charset="77"/>
              <a:cs typeface="Poppins" pitchFamily="2" charset="77"/>
            </a:endParaRPr>
          </a:p>
          <a:p>
            <a:pPr algn="ctr">
              <a:spcAft>
                <a:spcPts val="600"/>
              </a:spcAft>
            </a:pPr>
            <a:r>
              <a:rPr lang="lt-LT" b="0" i="0" dirty="0">
                <a:solidFill>
                  <a:schemeClr val="tx1"/>
                </a:solidFill>
                <a:latin typeface="Poppins" pitchFamily="2" charset="77"/>
                <a:cs typeface="Poppins" pitchFamily="2" charset="77"/>
              </a:rPr>
              <a:t>Copy chart from Slide </a:t>
            </a:r>
            <a:r>
              <a:rPr lang="lt-LT" b="0" i="0" dirty="0" err="1">
                <a:solidFill>
                  <a:schemeClr val="tx1"/>
                </a:solidFill>
                <a:latin typeface="Poppins" pitchFamily="2" charset="77"/>
                <a:cs typeface="Poppins" pitchFamily="2" charset="77"/>
              </a:rPr>
              <a:t>Master</a:t>
            </a:r>
            <a:r>
              <a:rPr lang="lt-LT" b="0" i="0" dirty="0">
                <a:solidFill>
                  <a:schemeClr val="tx1"/>
                </a:solidFill>
                <a:latin typeface="Poppins" pitchFamily="2" charset="77"/>
                <a:cs typeface="Poppins" pitchFamily="2" charset="77"/>
              </a:rPr>
              <a:t>:</a:t>
            </a:r>
          </a:p>
          <a:p>
            <a:pPr algn="ctr">
              <a:spcAft>
                <a:spcPts val="600"/>
              </a:spcAft>
            </a:pPr>
            <a:r>
              <a:rPr lang="en-GB" sz="1800" b="0" i="0" u="none" strike="noStrike" kern="1200" dirty="0">
                <a:solidFill>
                  <a:schemeClr val="tx1"/>
                </a:solidFill>
                <a:effectLst/>
                <a:latin typeface="Poppins" pitchFamily="2" charset="77"/>
                <a:ea typeface="+mn-ea"/>
                <a:cs typeface="Poppins" pitchFamily="2" charset="77"/>
              </a:rPr>
              <a:t>go to View panel &gt; select Slide Master &gt; Copy the chart &gt; Close the Slide Master: select the Normal &gt;</a:t>
            </a:r>
            <a:br>
              <a:rPr lang="en-GB" sz="1800" b="0" i="0" u="none" strike="noStrike" kern="1200" dirty="0">
                <a:solidFill>
                  <a:schemeClr val="tx1"/>
                </a:solidFill>
                <a:effectLst/>
                <a:latin typeface="Poppins" pitchFamily="2" charset="77"/>
                <a:ea typeface="+mn-ea"/>
                <a:cs typeface="Poppins" pitchFamily="2" charset="77"/>
              </a:rPr>
            </a:br>
            <a:r>
              <a:rPr lang="en-GB" sz="1800" b="0" i="0" u="none" strike="noStrike" kern="1200" dirty="0">
                <a:solidFill>
                  <a:schemeClr val="tx1"/>
                </a:solidFill>
                <a:effectLst/>
                <a:latin typeface="Poppins" pitchFamily="2" charset="77"/>
                <a:ea typeface="+mn-ea"/>
                <a:cs typeface="Poppins" pitchFamily="2" charset="77"/>
              </a:rPr>
              <a:t>Paste the chart on slide.</a:t>
            </a:r>
            <a:endParaRPr lang="lt-LT" sz="1800" b="0" i="0" u="none" strike="noStrike" kern="1200" dirty="0">
              <a:solidFill>
                <a:schemeClr val="tx1"/>
              </a:solidFill>
              <a:effectLst/>
              <a:latin typeface="Poppins" pitchFamily="2" charset="77"/>
              <a:ea typeface="+mn-ea"/>
              <a:cs typeface="Poppins" pitchFamily="2" charset="77"/>
            </a:endParaRPr>
          </a:p>
          <a:p>
            <a:pPr algn="ctr">
              <a:spcAft>
                <a:spcPts val="600"/>
              </a:spcAft>
            </a:pPr>
            <a:r>
              <a:rPr lang="lt-LT" b="0" i="0" dirty="0" err="1">
                <a:solidFill>
                  <a:schemeClr val="tx1"/>
                </a:solidFill>
                <a:latin typeface="Poppins" pitchFamily="2" charset="77"/>
                <a:cs typeface="Poppins" pitchFamily="2" charset="77"/>
              </a:rPr>
              <a:t>Other</a:t>
            </a:r>
            <a:r>
              <a:rPr lang="lt-LT" b="0" i="0" dirty="0">
                <a:solidFill>
                  <a:schemeClr val="tx1"/>
                </a:solidFill>
                <a:latin typeface="Poppins" pitchFamily="2" charset="77"/>
                <a:cs typeface="Poppins" pitchFamily="2" charset="77"/>
              </a:rPr>
              <a:t> charts must be created according to </a:t>
            </a:r>
            <a:r>
              <a:rPr lang="lt-LT" b="0" i="0" dirty="0" err="1">
                <a:solidFill>
                  <a:schemeClr val="tx1"/>
                </a:solidFill>
                <a:latin typeface="Poppins" pitchFamily="2" charset="77"/>
                <a:cs typeface="Poppins" pitchFamily="2" charset="77"/>
              </a:rPr>
              <a:t>this</a:t>
            </a:r>
            <a:r>
              <a:rPr lang="lt-LT" b="0" i="0" dirty="0">
                <a:solidFill>
                  <a:schemeClr val="tx1"/>
                </a:solidFill>
                <a:latin typeface="Poppins" pitchFamily="2" charset="77"/>
                <a:cs typeface="Poppins" pitchFamily="2" charset="77"/>
              </a:rPr>
              <a:t> </a:t>
            </a:r>
            <a:r>
              <a:rPr lang="lt-LT" b="0" i="0" dirty="0" err="1">
                <a:solidFill>
                  <a:schemeClr val="tx1"/>
                </a:solidFill>
                <a:latin typeface="Poppins" pitchFamily="2" charset="77"/>
                <a:cs typeface="Poppins" pitchFamily="2" charset="77"/>
              </a:rPr>
              <a:t>design</a:t>
            </a:r>
            <a:r>
              <a:rPr lang="lt-LT" b="0" i="0" dirty="0">
                <a:solidFill>
                  <a:schemeClr val="tx1"/>
                </a:solidFill>
                <a:latin typeface="Poppins" pitchFamily="2" charset="77"/>
                <a:cs typeface="Poppins" pitchFamily="2" charset="77"/>
              </a:rPr>
              <a:t>.</a:t>
            </a:r>
            <a:endParaRPr lang="en-US" b="0" i="0" dirty="0">
              <a:solidFill>
                <a:schemeClr val="tx1"/>
              </a:solidFill>
              <a:latin typeface="Poppins" pitchFamily="2" charset="77"/>
              <a:cs typeface="Poppins" pitchFamily="2" charset="77"/>
            </a:endParaRPr>
          </a:p>
        </p:txBody>
      </p:sp>
    </p:spTree>
    <p:extLst>
      <p:ext uri="{BB962C8B-B14F-4D97-AF65-F5344CB8AC3E}">
        <p14:creationId xmlns:p14="http://schemas.microsoft.com/office/powerpoint/2010/main" val="2980317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7204790-98F1-43CE-9031-F9D8F9B2D5F8}"/>
              </a:ext>
            </a:extLst>
          </p:cNvPr>
          <p:cNvGraphicFramePr>
            <a:graphicFrameLocks noGrp="1"/>
          </p:cNvGraphicFramePr>
          <p:nvPr userDrawn="1">
            <p:extLst>
              <p:ext uri="{D42A27DB-BD31-4B8C-83A1-F6EECF244321}">
                <p14:modId xmlns:p14="http://schemas.microsoft.com/office/powerpoint/2010/main" val="1936202797"/>
              </p:ext>
            </p:extLst>
          </p:nvPr>
        </p:nvGraphicFramePr>
        <p:xfrm>
          <a:off x="947737" y="2438400"/>
          <a:ext cx="10296525" cy="3475035"/>
        </p:xfrm>
        <a:graphic>
          <a:graphicData uri="http://schemas.openxmlformats.org/drawingml/2006/table">
            <a:tbl>
              <a:tblPr firstRow="1" bandRow="1">
                <a:tableStyleId>{073A0DAA-6AF3-43AB-8588-CEC1D06C72B9}</a:tableStyleId>
              </a:tblPr>
              <a:tblGrid>
                <a:gridCol w="525463">
                  <a:extLst>
                    <a:ext uri="{9D8B030D-6E8A-4147-A177-3AD203B41FA5}">
                      <a16:colId xmlns:a16="http://schemas.microsoft.com/office/drawing/2014/main" val="553379762"/>
                    </a:ext>
                  </a:extLst>
                </a:gridCol>
                <a:gridCol w="4864100">
                  <a:extLst>
                    <a:ext uri="{9D8B030D-6E8A-4147-A177-3AD203B41FA5}">
                      <a16:colId xmlns:a16="http://schemas.microsoft.com/office/drawing/2014/main" val="2887563481"/>
                    </a:ext>
                  </a:extLst>
                </a:gridCol>
                <a:gridCol w="2781300">
                  <a:extLst>
                    <a:ext uri="{9D8B030D-6E8A-4147-A177-3AD203B41FA5}">
                      <a16:colId xmlns:a16="http://schemas.microsoft.com/office/drawing/2014/main" val="1877026651"/>
                    </a:ext>
                  </a:extLst>
                </a:gridCol>
                <a:gridCol w="1066800">
                  <a:extLst>
                    <a:ext uri="{9D8B030D-6E8A-4147-A177-3AD203B41FA5}">
                      <a16:colId xmlns:a16="http://schemas.microsoft.com/office/drawing/2014/main" val="3328280809"/>
                    </a:ext>
                  </a:extLst>
                </a:gridCol>
                <a:gridCol w="1058862">
                  <a:extLst>
                    <a:ext uri="{9D8B030D-6E8A-4147-A177-3AD203B41FA5}">
                      <a16:colId xmlns:a16="http://schemas.microsoft.com/office/drawing/2014/main" val="2481374449"/>
                    </a:ext>
                  </a:extLst>
                </a:gridCol>
              </a:tblGrid>
              <a:tr h="695007">
                <a:tc>
                  <a:txBody>
                    <a:bodyPr/>
                    <a:lstStyle/>
                    <a:p>
                      <a:r>
                        <a:rPr lang="en-US" sz="1600" b="1" i="0" dirty="0">
                          <a:solidFill>
                            <a:srgbClr val="002337"/>
                          </a:solidFill>
                          <a:latin typeface="Poppins SemiBold" pitchFamily="2" charset="77"/>
                          <a:cs typeface="Poppins SemiBold" pitchFamily="2" charset="77"/>
                        </a:rPr>
                        <a:t>Nr.</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Magna aliquam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Enim ad minim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Tation </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600" b="1" i="0" dirty="0">
                          <a:solidFill>
                            <a:srgbClr val="002337"/>
                          </a:solidFill>
                          <a:latin typeface="Poppins SemiBold" pitchFamily="2" charset="77"/>
                          <a:cs typeface="Poppins SemiBold" pitchFamily="2" charset="77"/>
                        </a:rPr>
                        <a:t>Iriure</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437261061"/>
                  </a:ext>
                </a:extLst>
              </a:tr>
              <a:tr h="695007">
                <a:tc>
                  <a:txBody>
                    <a:bodyPr/>
                    <a:lstStyle/>
                    <a:p>
                      <a:pPr algn="ctr"/>
                      <a:r>
                        <a:rPr lang="en-US" sz="1500" b="0" i="0" dirty="0">
                          <a:latin typeface="Poppins" pitchFamily="2" charset="77"/>
                          <a:cs typeface="Poppins" pitchFamily="2" charset="77"/>
                        </a:rPr>
                        <a:t>1</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Aoreet dolore magna aliquam erat volutpat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Praesent luptatum</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2003534893"/>
                  </a:ext>
                </a:extLst>
              </a:tr>
              <a:tr h="695007">
                <a:tc>
                  <a:txBody>
                    <a:bodyPr/>
                    <a:lstStyle/>
                    <a:p>
                      <a:pPr algn="ctr"/>
                      <a:r>
                        <a:rPr lang="en-US" sz="1500" b="0" i="0" dirty="0">
                          <a:latin typeface="Poppins" pitchFamily="2" charset="77"/>
                          <a:cs typeface="Poppins" pitchFamily="2" charset="77"/>
                        </a:rPr>
                        <a:t>2</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Ut wisi enim ad minim veniam, quis nostrud</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Dolore te feugait nul</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182109185"/>
                  </a:ext>
                </a:extLst>
              </a:tr>
              <a:tr h="695007">
                <a:tc>
                  <a:txBody>
                    <a:bodyPr/>
                    <a:lstStyle/>
                    <a:p>
                      <a:pPr algn="ctr"/>
                      <a:r>
                        <a:rPr lang="en-US" sz="1500" b="0" i="0" dirty="0">
                          <a:latin typeface="Poppins" pitchFamily="2" charset="77"/>
                          <a:cs typeface="Poppins" pitchFamily="2" charset="77"/>
                        </a:rPr>
                        <a:t>3</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Exerci tation ullamcorper suscipit lobortis nisl</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Augue duis</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1763808814"/>
                  </a:ext>
                </a:extLst>
              </a:tr>
              <a:tr h="695007">
                <a:tc>
                  <a:txBody>
                    <a:bodyPr/>
                    <a:lstStyle/>
                    <a:p>
                      <a:pPr algn="ctr"/>
                      <a:r>
                        <a:rPr lang="en-US" sz="1500" b="0" i="0" dirty="0">
                          <a:latin typeface="Poppins" pitchFamily="2" charset="77"/>
                          <a:cs typeface="Poppins" pitchFamily="2" charset="77"/>
                        </a:rPr>
                        <a:t>4</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Duis autem vel eum iriure dolor </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r>
                        <a:rPr lang="en-US" sz="1500" b="0" i="0" dirty="0">
                          <a:latin typeface="Poppins" pitchFamily="2" charset="77"/>
                          <a:cs typeface="Poppins" pitchFamily="2" charset="77"/>
                        </a:rPr>
                        <a:t>Te feugait nulla facilisi</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tc>
                  <a:txBody>
                    <a:bodyPr/>
                    <a:lstStyle/>
                    <a:p>
                      <a:pPr algn="ctr"/>
                      <a:r>
                        <a:rPr lang="en-US" sz="2000" b="0" i="0" dirty="0">
                          <a:solidFill>
                            <a:srgbClr val="00A984"/>
                          </a:solidFill>
                          <a:latin typeface="Poppins" pitchFamily="2" charset="77"/>
                          <a:cs typeface="Poppins" pitchFamily="2" charset="77"/>
                        </a:rPr>
                        <a:t>-</a:t>
                      </a:r>
                    </a:p>
                  </a:txBody>
                  <a:tcPr marL="108000" marR="108000" marT="54000" marB="54000" anchor="ctr">
                    <a:lnL w="19050" cap="flat" cmpd="sng" algn="ctr">
                      <a:solidFill>
                        <a:srgbClr val="E6E6E6"/>
                      </a:solidFill>
                      <a:prstDash val="solid"/>
                      <a:round/>
                      <a:headEnd type="none" w="med" len="med"/>
                      <a:tailEnd type="none" w="med" len="med"/>
                    </a:lnL>
                    <a:lnR w="19050" cap="flat" cmpd="sng" algn="ctr">
                      <a:solidFill>
                        <a:srgbClr val="E6E6E6"/>
                      </a:solidFill>
                      <a:prstDash val="solid"/>
                      <a:round/>
                      <a:headEnd type="none" w="med" len="med"/>
                      <a:tailEnd type="none" w="med" len="med"/>
                    </a:lnR>
                    <a:lnT w="19050" cap="flat" cmpd="sng" algn="ctr">
                      <a:solidFill>
                        <a:srgbClr val="E6E6E6"/>
                      </a:solidFill>
                      <a:prstDash val="solid"/>
                      <a:round/>
                      <a:headEnd type="none" w="med" len="med"/>
                      <a:tailEnd type="none" w="med" len="med"/>
                    </a:lnT>
                    <a:lnB w="19050" cap="flat" cmpd="sng" algn="ctr">
                      <a:solidFill>
                        <a:srgbClr val="E6E6E6"/>
                      </a:solidFill>
                      <a:prstDash val="solid"/>
                      <a:round/>
                      <a:headEnd type="none" w="med" len="med"/>
                      <a:tailEnd type="none" w="med" len="med"/>
                    </a:lnB>
                    <a:noFill/>
                  </a:tcPr>
                </a:tc>
                <a:extLst>
                  <a:ext uri="{0D108BD9-81ED-4DB2-BD59-A6C34878D82A}">
                    <a16:rowId xmlns:a16="http://schemas.microsoft.com/office/drawing/2014/main" val="3659441268"/>
                  </a:ext>
                </a:extLst>
              </a:tr>
            </a:tbl>
          </a:graphicData>
        </a:graphic>
      </p:graphicFrame>
      <p:sp>
        <p:nvSpPr>
          <p:cNvPr id="5" name="TextBox 4">
            <a:extLst>
              <a:ext uri="{FF2B5EF4-FFF2-40B4-BE49-F238E27FC236}">
                <a16:creationId xmlns:a16="http://schemas.microsoft.com/office/drawing/2014/main" id="{1335FB69-CB83-D943-8AC1-74455A683EC9}"/>
              </a:ext>
            </a:extLst>
          </p:cNvPr>
          <p:cNvSpPr txBox="1"/>
          <p:nvPr userDrawn="1"/>
        </p:nvSpPr>
        <p:spPr>
          <a:xfrm>
            <a:off x="1102519" y="698500"/>
            <a:ext cx="9986962" cy="1631216"/>
          </a:xfrm>
          <a:prstGeom prst="rect">
            <a:avLst/>
          </a:prstGeom>
          <a:noFill/>
        </p:spPr>
        <p:txBody>
          <a:bodyPr wrap="square" rtlCol="0">
            <a:spAutoFit/>
          </a:bodyPr>
          <a:lstStyle/>
          <a:p>
            <a:pPr algn="ctr">
              <a:spcAft>
                <a:spcPts val="600"/>
              </a:spcAft>
            </a:pPr>
            <a:r>
              <a:rPr lang="en-GB" sz="1800" b="0" i="0" kern="1200" dirty="0">
                <a:solidFill>
                  <a:srgbClr val="FF0000"/>
                </a:solidFill>
                <a:effectLst/>
                <a:latin typeface="Poppins" pitchFamily="2" charset="77"/>
                <a:ea typeface="+mn-ea"/>
                <a:cs typeface="Poppins" pitchFamily="2" charset="77"/>
              </a:rPr>
              <a:t>IMPORTANT (THIS IS NOT PART OF THE SLIDE DESIGN)</a:t>
            </a:r>
            <a:endParaRPr lang="lt-LT" b="0" i="0" dirty="0">
              <a:solidFill>
                <a:srgbClr val="FF0000"/>
              </a:solidFill>
              <a:latin typeface="Poppins" pitchFamily="2" charset="77"/>
              <a:cs typeface="Poppins" pitchFamily="2" charset="77"/>
            </a:endParaRPr>
          </a:p>
          <a:p>
            <a:pPr marL="0" marR="0" lvl="0" indent="0" algn="ctr" defTabSz="914400" rtl="0" eaLnBrk="1" fontAlgn="auto" latinLnBrk="0" hangingPunct="1">
              <a:lnSpc>
                <a:spcPct val="100000"/>
              </a:lnSpc>
              <a:spcBef>
                <a:spcPts val="0"/>
              </a:spcBef>
              <a:spcAft>
                <a:spcPts val="600"/>
              </a:spcAft>
              <a:buClrTx/>
              <a:buSzTx/>
              <a:buFontTx/>
              <a:buNone/>
              <a:tabLst/>
              <a:defRPr/>
            </a:pPr>
            <a:r>
              <a:rPr lang="lt-LT" b="0" i="0" dirty="0">
                <a:solidFill>
                  <a:schemeClr val="tx1"/>
                </a:solidFill>
                <a:latin typeface="Poppins" pitchFamily="2" charset="77"/>
                <a:cs typeface="Poppins" pitchFamily="2" charset="77"/>
              </a:rPr>
              <a:t>Copy table from Slide </a:t>
            </a:r>
            <a:r>
              <a:rPr lang="lt-LT" b="0" i="0" dirty="0" err="1">
                <a:solidFill>
                  <a:schemeClr val="tx1"/>
                </a:solidFill>
                <a:latin typeface="Poppins" pitchFamily="2" charset="77"/>
                <a:cs typeface="Poppins" pitchFamily="2" charset="77"/>
              </a:rPr>
              <a:t>Master</a:t>
            </a:r>
            <a:r>
              <a:rPr lang="lt-LT" b="0" i="0" dirty="0">
                <a:solidFill>
                  <a:schemeClr val="tx1"/>
                </a:solidFill>
                <a:latin typeface="Poppins" pitchFamily="2" charset="77"/>
                <a:cs typeface="Poppins" pitchFamily="2" charset="77"/>
              </a:rPr>
              <a:t>:</a:t>
            </a:r>
          </a:p>
          <a:p>
            <a:pPr marL="0" marR="0" lvl="0" indent="0" algn="ctr"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chemeClr val="tx1"/>
                </a:solidFill>
                <a:effectLst/>
                <a:latin typeface="Poppins" pitchFamily="2" charset="77"/>
                <a:ea typeface="+mn-ea"/>
                <a:cs typeface="Poppins" pitchFamily="2" charset="77"/>
              </a:rPr>
              <a:t>go to View panel &gt; select Slide Master &gt; Copy the table &gt; Close the Slide Master: select the Normal &gt;</a:t>
            </a:r>
            <a:br>
              <a:rPr lang="en-GB" sz="1800" b="0" i="0" u="none" strike="noStrike" kern="1200" dirty="0">
                <a:solidFill>
                  <a:schemeClr val="tx1"/>
                </a:solidFill>
                <a:effectLst/>
                <a:latin typeface="Poppins" pitchFamily="2" charset="77"/>
                <a:ea typeface="+mn-ea"/>
                <a:cs typeface="Poppins" pitchFamily="2" charset="77"/>
              </a:rPr>
            </a:br>
            <a:r>
              <a:rPr lang="en-GB" sz="1800" b="0" i="0" u="none" strike="noStrike" kern="1200" dirty="0">
                <a:solidFill>
                  <a:schemeClr val="tx1"/>
                </a:solidFill>
                <a:effectLst/>
                <a:latin typeface="Poppins" pitchFamily="2" charset="77"/>
                <a:ea typeface="+mn-ea"/>
                <a:cs typeface="Poppins" pitchFamily="2" charset="77"/>
              </a:rPr>
              <a:t>Paste the table on slide.</a:t>
            </a:r>
            <a:endParaRPr lang="lt-LT" sz="1800" b="0" i="0" u="none" strike="noStrike" kern="1200" dirty="0">
              <a:solidFill>
                <a:schemeClr val="tx1"/>
              </a:solidFill>
              <a:effectLst/>
              <a:latin typeface="Poppins" pitchFamily="2" charset="77"/>
              <a:ea typeface="+mn-ea"/>
              <a:cs typeface="Poppins" pitchFamily="2" charset="77"/>
            </a:endParaRPr>
          </a:p>
        </p:txBody>
      </p:sp>
    </p:spTree>
    <p:extLst>
      <p:ext uri="{BB962C8B-B14F-4D97-AF65-F5344CB8AC3E}">
        <p14:creationId xmlns:p14="http://schemas.microsoft.com/office/powerpoint/2010/main" val="203261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green rectangle and black rectangles&#10;&#10;Description automatically generated">
            <a:extLst>
              <a:ext uri="{FF2B5EF4-FFF2-40B4-BE49-F238E27FC236}">
                <a16:creationId xmlns:a16="http://schemas.microsoft.com/office/drawing/2014/main" id="{67AE42BE-D0C9-2DA4-0FA6-8E5B0E3AAF1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854" y="0"/>
            <a:ext cx="6858000" cy="6858000"/>
          </a:xfrm>
          <a:prstGeom prst="rect">
            <a:avLst/>
          </a:prstGeom>
        </p:spPr>
      </p:pic>
    </p:spTree>
    <p:extLst>
      <p:ext uri="{BB962C8B-B14F-4D97-AF65-F5344CB8AC3E}">
        <p14:creationId xmlns:p14="http://schemas.microsoft.com/office/powerpoint/2010/main" val="2373471363"/>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FIRST SLIDE">
    <p:bg>
      <p:bgPr>
        <a:solidFill>
          <a:srgbClr val="002337"/>
        </a:solidFill>
        <a:effectLst/>
      </p:bgPr>
    </p:bg>
    <p:spTree>
      <p:nvGrpSpPr>
        <p:cNvPr id="1" name=""/>
        <p:cNvGrpSpPr/>
        <p:nvPr/>
      </p:nvGrpSpPr>
      <p:grpSpPr>
        <a:xfrm>
          <a:off x="0" y="0"/>
          <a:ext cx="0" cy="0"/>
          <a:chOff x="0" y="0"/>
          <a:chExt cx="0" cy="0"/>
        </a:xfrm>
      </p:grpSpPr>
      <p:pic>
        <p:nvPicPr>
          <p:cNvPr id="11" name="Picture 10" descr="A close up of a logo&#10;&#10;Description automatically generated">
            <a:extLst>
              <a:ext uri="{FF2B5EF4-FFF2-40B4-BE49-F238E27FC236}">
                <a16:creationId xmlns:a16="http://schemas.microsoft.com/office/drawing/2014/main" id="{0870F87F-84B1-4AD7-8771-B0139A67AAC2}"/>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525491" y="679910"/>
            <a:ext cx="1505454" cy="90352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chemeClr val="bg1"/>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chemeClr val="bg1"/>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chemeClr val="bg1"/>
                </a:solidFill>
                <a:latin typeface="Poppins" pitchFamily="2" charset="77"/>
                <a:cs typeface="Poppins" pitchFamily="2" charset="77"/>
              </a:rPr>
              <a:t>CHALLENGING</a:t>
            </a:r>
          </a:p>
          <a:p>
            <a:r>
              <a:rPr lang="en-US" sz="1700" b="1" i="0" dirty="0">
                <a:solidFill>
                  <a:schemeClr val="bg1"/>
                </a:solidFill>
                <a:latin typeface="Poppins" pitchFamily="2" charset="77"/>
                <a:cs typeface="Poppins" pitchFamily="2" charset="77"/>
              </a:rPr>
              <a:t>CONVENTIONAL</a:t>
            </a:r>
            <a:br>
              <a:rPr lang="lt-LT" sz="1700" b="1" i="0" dirty="0">
                <a:solidFill>
                  <a:schemeClr val="bg1"/>
                </a:solidFill>
                <a:latin typeface="Poppins" pitchFamily="2" charset="77"/>
                <a:cs typeface="Poppins" pitchFamily="2" charset="77"/>
              </a:rPr>
            </a:br>
            <a:r>
              <a:rPr lang="lt-LT" sz="1700" b="1" i="0" dirty="0">
                <a:solidFill>
                  <a:schemeClr val="bg1"/>
                </a:solidFill>
                <a:latin typeface="Poppins" pitchFamily="2" charset="77"/>
                <a:cs typeface="Poppins" pitchFamily="2" charset="77"/>
              </a:rPr>
              <a:t>THINKING</a:t>
            </a:r>
            <a:endParaRPr lang="en-US" sz="1700" b="1" i="0" dirty="0">
              <a:solidFill>
                <a:schemeClr val="bg1"/>
              </a:solidFill>
              <a:latin typeface="Poppins" pitchFamily="2" charset="77"/>
              <a:cs typeface="Poppins" pitchFamily="2" charset="77"/>
            </a:endParaRPr>
          </a:p>
        </p:txBody>
      </p:sp>
      <p:pic>
        <p:nvPicPr>
          <p:cNvPr id="2" name="Picture 1" descr="A black background with white text&#10;&#10;Description automatically generated">
            <a:extLst>
              <a:ext uri="{FF2B5EF4-FFF2-40B4-BE49-F238E27FC236}">
                <a16:creationId xmlns:a16="http://schemas.microsoft.com/office/drawing/2014/main" id="{9D87E52C-907E-E3A3-C912-B9A9D585854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553310" y="936001"/>
            <a:ext cx="2172241" cy="454060"/>
          </a:xfrm>
          <a:prstGeom prst="rect">
            <a:avLst/>
          </a:prstGeom>
        </p:spPr>
      </p:pic>
      <p:pic>
        <p:nvPicPr>
          <p:cNvPr id="4" name="Picture 3" descr="A black and yellow rectangle&#10;&#10;Description automatically generated">
            <a:extLst>
              <a:ext uri="{FF2B5EF4-FFF2-40B4-BE49-F238E27FC236}">
                <a16:creationId xmlns:a16="http://schemas.microsoft.com/office/drawing/2014/main" id="{0C2FB83E-D150-CA38-1024-C9E569755388}"/>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0"/>
            <a:ext cx="6858000" cy="6858000"/>
          </a:xfrm>
          <a:prstGeom prst="rect">
            <a:avLst/>
          </a:prstGeom>
        </p:spPr>
      </p:pic>
    </p:spTree>
    <p:extLst>
      <p:ext uri="{BB962C8B-B14F-4D97-AF65-F5344CB8AC3E}">
        <p14:creationId xmlns:p14="http://schemas.microsoft.com/office/powerpoint/2010/main" val="4014394199"/>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RST SLIDE_green background">
    <p:bg>
      <p:bgPr>
        <a:solidFill>
          <a:srgbClr val="00A984"/>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sp>
        <p:nvSpPr>
          <p:cNvPr id="9" name="Text Placeholder 14">
            <a:extLst>
              <a:ext uri="{FF2B5EF4-FFF2-40B4-BE49-F238E27FC236}">
                <a16:creationId xmlns:a16="http://schemas.microsoft.com/office/drawing/2014/main" id="{E7D781ED-794E-DA47-9126-7F50F93E073E}"/>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0" name="Text Placeholder 16">
            <a:extLst>
              <a:ext uri="{FF2B5EF4-FFF2-40B4-BE49-F238E27FC236}">
                <a16:creationId xmlns:a16="http://schemas.microsoft.com/office/drawing/2014/main" id="{F439F932-5472-AA4E-B82C-1D386B4300DC}"/>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rgbClr val="002337"/>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12" name="TextBox 11">
            <a:extLst>
              <a:ext uri="{FF2B5EF4-FFF2-40B4-BE49-F238E27FC236}">
                <a16:creationId xmlns:a16="http://schemas.microsoft.com/office/drawing/2014/main" id="{3C3F366C-E65B-5A4E-B5D0-794AA55E8698}"/>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rgbClr val="002337"/>
                </a:solidFill>
                <a:latin typeface="Poppins" pitchFamily="2" charset="77"/>
                <a:cs typeface="Poppins" pitchFamily="2" charset="77"/>
              </a:rPr>
              <a:t>CHALLENGING</a:t>
            </a:r>
          </a:p>
          <a:p>
            <a:r>
              <a:rPr lang="en-US" sz="1700" b="1" i="0" dirty="0">
                <a:solidFill>
                  <a:srgbClr val="002337"/>
                </a:solidFill>
                <a:latin typeface="Poppins" pitchFamily="2" charset="77"/>
                <a:cs typeface="Poppins" pitchFamily="2" charset="77"/>
              </a:rPr>
              <a:t>CONVENTIONAL</a:t>
            </a:r>
            <a:br>
              <a:rPr lang="lt-LT" sz="1700" b="1" i="0" dirty="0">
                <a:solidFill>
                  <a:srgbClr val="002337"/>
                </a:solidFill>
                <a:latin typeface="Poppins" pitchFamily="2" charset="77"/>
                <a:cs typeface="Poppins" pitchFamily="2" charset="77"/>
              </a:rPr>
            </a:br>
            <a:r>
              <a:rPr lang="lt-LT" sz="1700" b="1" i="0" dirty="0">
                <a:solidFill>
                  <a:srgbClr val="002337"/>
                </a:solidFill>
                <a:latin typeface="Poppins" pitchFamily="2" charset="77"/>
                <a:cs typeface="Poppins" pitchFamily="2" charset="77"/>
              </a:rPr>
              <a:t>THINKING</a:t>
            </a:r>
            <a:endParaRPr lang="en-US" sz="1700" b="1" i="0" dirty="0">
              <a:solidFill>
                <a:srgbClr val="002337"/>
              </a:solidFill>
              <a:latin typeface="Poppins" pitchFamily="2" charset="77"/>
              <a:cs typeface="Poppins" pitchFamily="2" charset="77"/>
            </a:endParaRPr>
          </a:p>
        </p:txBody>
      </p:sp>
      <p:pic>
        <p:nvPicPr>
          <p:cNvPr id="13" name="Picture 12">
            <a:extLst>
              <a:ext uri="{FF2B5EF4-FFF2-40B4-BE49-F238E27FC236}">
                <a16:creationId xmlns:a16="http://schemas.microsoft.com/office/drawing/2014/main" id="{29C622E8-21D4-7848-BAD2-EE23A8871939}"/>
              </a:ext>
            </a:extLst>
          </p:cNvPr>
          <p:cNvPicPr>
            <a:picLocks noChangeAspect="1"/>
          </p:cNvPicPr>
          <p:nvPr userDrawn="1"/>
        </p:nvPicPr>
        <p:blipFill>
          <a:blip r:embed="rId3"/>
          <a:stretch>
            <a:fillRect/>
          </a:stretch>
        </p:blipFill>
        <p:spPr>
          <a:xfrm>
            <a:off x="7714335" y="650094"/>
            <a:ext cx="1505455" cy="902815"/>
          </a:xfrm>
          <a:prstGeom prst="rect">
            <a:avLst/>
          </a:prstGeom>
        </p:spPr>
      </p:pic>
      <p:pic>
        <p:nvPicPr>
          <p:cNvPr id="3" name="Picture 2" descr="A black and white text&#10;&#10;Description automatically generated">
            <a:extLst>
              <a:ext uri="{FF2B5EF4-FFF2-40B4-BE49-F238E27FC236}">
                <a16:creationId xmlns:a16="http://schemas.microsoft.com/office/drawing/2014/main" id="{D3A42986-EA64-6CF9-6398-13580EB2AFC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74541" y="880782"/>
            <a:ext cx="2111853" cy="441437"/>
          </a:xfrm>
          <a:prstGeom prst="rect">
            <a:avLst/>
          </a:prstGeom>
        </p:spPr>
      </p:pic>
    </p:spTree>
    <p:extLst>
      <p:ext uri="{BB962C8B-B14F-4D97-AF65-F5344CB8AC3E}">
        <p14:creationId xmlns:p14="http://schemas.microsoft.com/office/powerpoint/2010/main" val="1654863445"/>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IRST SLIDE_red background">
    <p:bg>
      <p:bgPr>
        <a:solidFill>
          <a:srgbClr val="ED6B62"/>
        </a:solidFill>
        <a:effectLst/>
      </p:bgPr>
    </p:bg>
    <p:spTree>
      <p:nvGrpSpPr>
        <p:cNvPr id="1" name=""/>
        <p:cNvGrpSpPr/>
        <p:nvPr/>
      </p:nvGrpSpPr>
      <p:grpSpPr>
        <a:xfrm>
          <a:off x="0" y="0"/>
          <a:ext cx="0" cy="0"/>
          <a:chOff x="0" y="0"/>
          <a:chExt cx="0" cy="0"/>
        </a:xfrm>
      </p:grpSpPr>
      <p:pic>
        <p:nvPicPr>
          <p:cNvPr id="7" name="Picture 6" descr="A close up of a logo&#10;&#10;Description automatically generated">
            <a:extLst>
              <a:ext uri="{FF2B5EF4-FFF2-40B4-BE49-F238E27FC236}">
                <a16:creationId xmlns:a16="http://schemas.microsoft.com/office/drawing/2014/main" id="{9111BB6A-4F8A-4176-A605-45D6AF517F5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r="46562"/>
          <a:stretch/>
        </p:blipFill>
        <p:spPr>
          <a:xfrm>
            <a:off x="0" y="0"/>
            <a:ext cx="6513915" cy="6858000"/>
          </a:xfrm>
          <a:prstGeom prst="rect">
            <a:avLst/>
          </a:prstGeom>
        </p:spPr>
      </p:pic>
      <p:sp>
        <p:nvSpPr>
          <p:cNvPr id="15" name="Text Placeholder 14">
            <a:extLst>
              <a:ext uri="{FF2B5EF4-FFF2-40B4-BE49-F238E27FC236}">
                <a16:creationId xmlns:a16="http://schemas.microsoft.com/office/drawing/2014/main" id="{9CC7F6FC-BFCB-49E1-8731-591AA29A01DA}"/>
              </a:ext>
            </a:extLst>
          </p:cNvPr>
          <p:cNvSpPr>
            <a:spLocks noGrp="1"/>
          </p:cNvSpPr>
          <p:nvPr>
            <p:ph type="body" sz="quarter" idx="10" hasCustomPrompt="1"/>
          </p:nvPr>
        </p:nvSpPr>
        <p:spPr>
          <a:xfrm>
            <a:off x="6108700" y="3644900"/>
            <a:ext cx="5148263" cy="233997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a:lnSpc>
                <a:spcPct val="100000"/>
              </a:lnSpc>
              <a:defRPr sz="3000">
                <a:solidFill>
                  <a:schemeClr val="bg1"/>
                </a:solidFill>
                <a:latin typeface="+mj-lt"/>
              </a:defRPr>
            </a:lvl2pPr>
            <a:lvl3pPr>
              <a:lnSpc>
                <a:spcPct val="100000"/>
              </a:lnSpc>
              <a:defRPr sz="3000">
                <a:solidFill>
                  <a:schemeClr val="bg1"/>
                </a:solidFill>
                <a:latin typeface="+mj-lt"/>
              </a:defRPr>
            </a:lvl3pPr>
            <a:lvl4pPr>
              <a:lnSpc>
                <a:spcPct val="100000"/>
              </a:lnSpc>
              <a:defRPr sz="3000">
                <a:solidFill>
                  <a:schemeClr val="bg1"/>
                </a:solidFill>
                <a:latin typeface="+mj-lt"/>
              </a:defRPr>
            </a:lvl4pPr>
            <a:lvl5pPr marL="0" indent="0">
              <a:lnSpc>
                <a:spcPct val="100000"/>
              </a:lnSpc>
              <a:spcBef>
                <a:spcPts val="0"/>
              </a:spcBef>
              <a:buNone/>
              <a:defRPr sz="3000">
                <a:solidFill>
                  <a:schemeClr val="bg1"/>
                </a:solidFill>
                <a:latin typeface="+mj-lt"/>
              </a:defRPr>
            </a:lvl5pPr>
          </a:lstStyle>
          <a:p>
            <a:r>
              <a:rPr lang="lt-LT" sz="3000" dirty="0">
                <a:solidFill>
                  <a:schemeClr val="bg1"/>
                </a:solidFill>
                <a:latin typeface="Poppins" panose="02000503040000020004" pitchFamily="2" charset="0"/>
              </a:rPr>
              <a:t>Text</a:t>
            </a:r>
            <a:endParaRPr lang="en-US" sz="3000" dirty="0">
              <a:solidFill>
                <a:schemeClr val="bg1"/>
              </a:solidFill>
              <a:latin typeface="Poppins" panose="02000503040000020004" pitchFamily="2" charset="0"/>
            </a:endParaRPr>
          </a:p>
        </p:txBody>
      </p:sp>
      <p:sp>
        <p:nvSpPr>
          <p:cNvPr id="17" name="Text Placeholder 16">
            <a:extLst>
              <a:ext uri="{FF2B5EF4-FFF2-40B4-BE49-F238E27FC236}">
                <a16:creationId xmlns:a16="http://schemas.microsoft.com/office/drawing/2014/main" id="{EFEC0622-922D-4B60-A0D9-96CE55BFB90E}"/>
              </a:ext>
            </a:extLst>
          </p:cNvPr>
          <p:cNvSpPr>
            <a:spLocks noGrp="1"/>
          </p:cNvSpPr>
          <p:nvPr>
            <p:ph type="body" sz="quarter" idx="11" hasCustomPrompt="1"/>
          </p:nvPr>
        </p:nvSpPr>
        <p:spPr>
          <a:xfrm>
            <a:off x="6108699" y="5984875"/>
            <a:ext cx="5135563" cy="387589"/>
          </a:xfrm>
          <a:prstGeom prst="rect">
            <a:avLst/>
          </a:prstGeom>
        </p:spPr>
        <p:txBody>
          <a:bodyPr anchor="b"/>
          <a:lstStyle>
            <a:lvl1pPr marL="0" indent="0">
              <a:buNone/>
              <a:defRPr lang="da-DK" sz="1500" b="1" i="0" u="none" strike="noStrike" baseline="0" smtClean="0">
                <a:solidFill>
                  <a:srgbClr val="002337"/>
                </a:solidFill>
                <a:latin typeface="Poppins" pitchFamily="2" charset="77"/>
                <a:cs typeface="Poppins" pitchFamily="2" charset="77"/>
              </a:defRPr>
            </a:lvl1pPr>
            <a:lvl2pPr>
              <a:defRPr sz="1500">
                <a:solidFill>
                  <a:schemeClr val="bg1"/>
                </a:solidFill>
                <a:latin typeface="Poppins" panose="02000803030000020004" pitchFamily="2" charset="0"/>
              </a:defRPr>
            </a:lvl2pPr>
            <a:lvl3pPr>
              <a:defRPr sz="1500">
                <a:solidFill>
                  <a:schemeClr val="bg1"/>
                </a:solidFill>
                <a:latin typeface="Poppins" panose="02000803030000020004" pitchFamily="2" charset="0"/>
              </a:defRPr>
            </a:lvl3pPr>
            <a:lvl4pPr>
              <a:defRPr sz="1500">
                <a:solidFill>
                  <a:schemeClr val="bg1"/>
                </a:solidFill>
                <a:latin typeface="Poppins" panose="02000803030000020004" pitchFamily="2" charset="0"/>
              </a:defRPr>
            </a:lvl4pPr>
            <a:lvl5pPr marL="0" indent="0">
              <a:lnSpc>
                <a:spcPct val="100000"/>
              </a:lnSpc>
              <a:spcBef>
                <a:spcPts val="0"/>
              </a:spcBef>
              <a:buNone/>
              <a:defRPr sz="1500">
                <a:solidFill>
                  <a:schemeClr val="bg1"/>
                </a:solidFill>
                <a:latin typeface="Poppins" panose="02000803030000020004" pitchFamily="2" charset="0"/>
              </a:defRPr>
            </a:lvl5pPr>
          </a:lstStyle>
          <a:p>
            <a:r>
              <a:rPr lang="lt-LT" sz="1500" b="1" i="0" u="none" strike="noStrike" baseline="0" dirty="0">
                <a:solidFill>
                  <a:srgbClr val="FFFFFF"/>
                </a:solidFill>
                <a:latin typeface="Poppins" panose="02000503030000020003" pitchFamily="2" charset="0"/>
              </a:rPr>
              <a:t>Text</a:t>
            </a:r>
            <a:endParaRPr lang="en-US" dirty="0"/>
          </a:p>
        </p:txBody>
      </p:sp>
      <p:sp>
        <p:nvSpPr>
          <p:cNvPr id="22" name="TextBox 21">
            <a:extLst>
              <a:ext uri="{FF2B5EF4-FFF2-40B4-BE49-F238E27FC236}">
                <a16:creationId xmlns:a16="http://schemas.microsoft.com/office/drawing/2014/main" id="{63F0636F-C54A-4874-B19A-19E2D363A190}"/>
              </a:ext>
            </a:extLst>
          </p:cNvPr>
          <p:cNvSpPr txBox="1"/>
          <p:nvPr userDrawn="1"/>
        </p:nvSpPr>
        <p:spPr>
          <a:xfrm>
            <a:off x="936001" y="936001"/>
            <a:ext cx="2510853" cy="877163"/>
          </a:xfrm>
          <a:prstGeom prst="rect">
            <a:avLst/>
          </a:prstGeom>
          <a:noFill/>
        </p:spPr>
        <p:txBody>
          <a:bodyPr wrap="square" rtlCol="0" anchor="b">
            <a:spAutoFit/>
          </a:bodyPr>
          <a:lstStyle/>
          <a:p>
            <a:r>
              <a:rPr lang="lt-LT" sz="1700" b="1" i="0" dirty="0">
                <a:solidFill>
                  <a:srgbClr val="002337"/>
                </a:solidFill>
                <a:latin typeface="Poppins" pitchFamily="2" charset="77"/>
                <a:cs typeface="Poppins" pitchFamily="2" charset="77"/>
              </a:rPr>
              <a:t>CHALLENGING</a:t>
            </a:r>
          </a:p>
          <a:p>
            <a:r>
              <a:rPr lang="en-US" sz="1700" b="1" i="0" dirty="0">
                <a:solidFill>
                  <a:srgbClr val="002337"/>
                </a:solidFill>
                <a:latin typeface="Poppins" pitchFamily="2" charset="77"/>
                <a:cs typeface="Poppins" pitchFamily="2" charset="77"/>
              </a:rPr>
              <a:t>CONVENTIONAL</a:t>
            </a:r>
            <a:br>
              <a:rPr lang="lt-LT" sz="1700" b="1" i="0" dirty="0">
                <a:solidFill>
                  <a:srgbClr val="002337"/>
                </a:solidFill>
                <a:latin typeface="Poppins" pitchFamily="2" charset="77"/>
                <a:cs typeface="Poppins" pitchFamily="2" charset="77"/>
              </a:rPr>
            </a:br>
            <a:r>
              <a:rPr lang="lt-LT" sz="1700" b="1" i="0" dirty="0">
                <a:solidFill>
                  <a:srgbClr val="002337"/>
                </a:solidFill>
                <a:latin typeface="Poppins" pitchFamily="2" charset="77"/>
                <a:cs typeface="Poppins" pitchFamily="2" charset="77"/>
              </a:rPr>
              <a:t>THINKING</a:t>
            </a:r>
            <a:endParaRPr lang="en-US" sz="1700" b="1" i="0" dirty="0">
              <a:solidFill>
                <a:srgbClr val="002337"/>
              </a:solidFill>
              <a:latin typeface="Poppins" pitchFamily="2" charset="77"/>
              <a:cs typeface="Poppins" pitchFamily="2" charset="77"/>
            </a:endParaRPr>
          </a:p>
        </p:txBody>
      </p:sp>
      <p:pic>
        <p:nvPicPr>
          <p:cNvPr id="2" name="Picture 1">
            <a:extLst>
              <a:ext uri="{FF2B5EF4-FFF2-40B4-BE49-F238E27FC236}">
                <a16:creationId xmlns:a16="http://schemas.microsoft.com/office/drawing/2014/main" id="{8DE3E00D-AAC5-476B-9928-D94A8E67E1FA}"/>
              </a:ext>
            </a:extLst>
          </p:cNvPr>
          <p:cNvPicPr>
            <a:picLocks noChangeAspect="1"/>
          </p:cNvPicPr>
          <p:nvPr userDrawn="1"/>
        </p:nvPicPr>
        <p:blipFill>
          <a:blip r:embed="rId3"/>
          <a:stretch>
            <a:fillRect/>
          </a:stretch>
        </p:blipFill>
        <p:spPr>
          <a:xfrm>
            <a:off x="7714335" y="650094"/>
            <a:ext cx="1505455" cy="902815"/>
          </a:xfrm>
          <a:prstGeom prst="rect">
            <a:avLst/>
          </a:prstGeom>
        </p:spPr>
      </p:pic>
      <p:pic>
        <p:nvPicPr>
          <p:cNvPr id="4" name="Picture 3" descr="A black and white text&#10;&#10;Description automatically generated">
            <a:extLst>
              <a:ext uri="{FF2B5EF4-FFF2-40B4-BE49-F238E27FC236}">
                <a16:creationId xmlns:a16="http://schemas.microsoft.com/office/drawing/2014/main" id="{15041CB8-FAFD-2B7F-8DF5-29415DC5B12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574541" y="880782"/>
            <a:ext cx="2111853" cy="441437"/>
          </a:xfrm>
          <a:prstGeom prst="rect">
            <a:avLst/>
          </a:prstGeom>
        </p:spPr>
      </p:pic>
    </p:spTree>
    <p:extLst>
      <p:ext uri="{BB962C8B-B14F-4D97-AF65-F5344CB8AC3E}">
        <p14:creationId xmlns:p14="http://schemas.microsoft.com/office/powerpoint/2010/main" val="3648838118"/>
      </p:ext>
    </p:extLst>
  </p:cSld>
  <p:clrMapOvr>
    <a:masterClrMapping/>
  </p:clrMapOvr>
  <p:extLst>
    <p:ext uri="{DCECCB84-F9BA-43D5-87BE-67443E8EF086}">
      <p15:sldGuideLst xmlns:p15="http://schemas.microsoft.com/office/powerpoint/2012/main">
        <p15:guide id="1" orient="horz" pos="4020">
          <p15:clr>
            <a:srgbClr val="FBAE40"/>
          </p15:clr>
        </p15:guide>
        <p15:guide id="2" pos="597">
          <p15:clr>
            <a:srgbClr val="FBAE40"/>
          </p15:clr>
        </p15:guide>
        <p15:guide id="3" orient="horz" pos="595">
          <p15:clr>
            <a:srgbClr val="FBAE40"/>
          </p15:clr>
        </p15:guide>
        <p15:guide id="4" pos="3840">
          <p15:clr>
            <a:srgbClr val="FBAE40"/>
          </p15:clr>
        </p15:guide>
        <p15:guide id="5" orient="horz" pos="3770">
          <p15:clr>
            <a:srgbClr val="FBAE40"/>
          </p15:clr>
        </p15:guide>
        <p15:guide id="6" pos="7083">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FD2890D-0927-4B0A-9B37-D358F7555776}"/>
              </a:ext>
            </a:extLst>
          </p:cNvPr>
          <p:cNvSpPr>
            <a:spLocks noGrp="1"/>
          </p:cNvSpPr>
          <p:nvPr>
            <p:ph type="body" sz="quarter" idx="10" hasCustomPrompt="1"/>
          </p:nvPr>
        </p:nvSpPr>
        <p:spPr>
          <a:xfrm>
            <a:off x="958679" y="959077"/>
            <a:ext cx="5299075" cy="507773"/>
          </a:xfrm>
          <a:prstGeom prst="rect">
            <a:avLst/>
          </a:prstGeom>
        </p:spPr>
        <p:txBody>
          <a:bodyPr/>
          <a:lstStyle>
            <a:lvl1pPr marL="0" indent="0">
              <a:lnSpc>
                <a:spcPct val="100000"/>
              </a:lnSpc>
              <a:spcBef>
                <a:spcPts val="0"/>
              </a:spcBef>
              <a:buFontTx/>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CONTENT</a:t>
            </a:r>
            <a:endParaRPr lang="en-US" dirty="0"/>
          </a:p>
        </p:txBody>
      </p:sp>
      <p:sp>
        <p:nvSpPr>
          <p:cNvPr id="21" name="Text Placeholder 20">
            <a:extLst>
              <a:ext uri="{FF2B5EF4-FFF2-40B4-BE49-F238E27FC236}">
                <a16:creationId xmlns:a16="http://schemas.microsoft.com/office/drawing/2014/main" id="{980548CC-D1BA-458D-9FF9-111F02656185}"/>
              </a:ext>
            </a:extLst>
          </p:cNvPr>
          <p:cNvSpPr>
            <a:spLocks noGrp="1"/>
          </p:cNvSpPr>
          <p:nvPr>
            <p:ph type="body" sz="quarter" idx="11" hasCustomPrompt="1"/>
          </p:nvPr>
        </p:nvSpPr>
        <p:spPr>
          <a:xfrm>
            <a:off x="947738" y="3498851"/>
            <a:ext cx="10296525" cy="2414587"/>
          </a:xfrm>
          <a:prstGeom prst="rect">
            <a:avLst/>
          </a:prstGeom>
        </p:spPr>
        <p:txBody>
          <a:bodyPr anchor="b"/>
          <a:lstStyle>
            <a:lvl1pPr marL="514350" indent="-514350">
              <a:lnSpc>
                <a:spcPct val="100000"/>
              </a:lnSpc>
              <a:spcBef>
                <a:spcPts val="0"/>
              </a:spcBef>
              <a:spcAft>
                <a:spcPts val="1200"/>
              </a:spcAft>
              <a:buFont typeface="+mj-lt"/>
              <a:buAutoNum type="arabicPeriod"/>
              <a:defRPr b="1" i="0">
                <a:solidFill>
                  <a:srgbClr val="002337"/>
                </a:solidFill>
                <a:latin typeface="Poppins" pitchFamily="2" charset="77"/>
                <a:cs typeface="Poppins" pitchFamily="2" charset="77"/>
              </a:defRPr>
            </a:lvl1pPr>
          </a:lstStyle>
          <a:p>
            <a:pPr lvl="0"/>
            <a:r>
              <a:rPr lang="lt-LT" dirty="0"/>
              <a:t>Text</a:t>
            </a:r>
            <a:endParaRPr lang="en-US" dirty="0"/>
          </a:p>
        </p:txBody>
      </p:sp>
    </p:spTree>
    <p:extLst>
      <p:ext uri="{BB962C8B-B14F-4D97-AF65-F5344CB8AC3E}">
        <p14:creationId xmlns:p14="http://schemas.microsoft.com/office/powerpoint/2010/main" val="799354083"/>
      </p:ext>
    </p:extLst>
  </p:cSld>
  <p:clrMapOvr>
    <a:masterClrMapping/>
  </p:clrMapOvr>
  <p:extLst>
    <p:ext uri="{DCECCB84-F9BA-43D5-87BE-67443E8EF086}">
      <p15:sldGuideLst xmlns:p15="http://schemas.microsoft.com/office/powerpoint/2012/main">
        <p15:guide id="1" orient="horz" pos="3725" userDrawn="1">
          <p15:clr>
            <a:srgbClr val="FBAE40"/>
          </p15:clr>
        </p15:guide>
        <p15:guide id="2" pos="597" userDrawn="1">
          <p15:clr>
            <a:srgbClr val="FBAE40"/>
          </p15:clr>
        </p15:guide>
        <p15:guide id="3" orient="horz" pos="595" userDrawn="1">
          <p15:clr>
            <a:srgbClr val="FBAE40"/>
          </p15:clr>
        </p15:guide>
        <p15:guide id="4" pos="7083"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PTER_red">
    <p:bg>
      <p:bgPr>
        <a:solidFill>
          <a:srgbClr val="ED6B62"/>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5BF72563-37C5-2D40-978C-7340C8ED02AA}"/>
              </a:ext>
            </a:extLst>
          </p:cNvPr>
          <p:cNvSpPr txBox="1"/>
          <p:nvPr userDrawn="1"/>
        </p:nvSpPr>
        <p:spPr>
          <a:xfrm>
            <a:off x="-95251" y="7004172"/>
            <a:ext cx="12525375" cy="10002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GB" sz="1800" b="0" i="0" u="none" strike="noStrike" kern="1200" dirty="0">
                <a:solidFill>
                  <a:srgbClr val="FF0000"/>
                </a:solidFill>
                <a:effectLst/>
                <a:latin typeface="+mn-lt"/>
                <a:ea typeface="+mn-ea"/>
                <a:cs typeface="+mn-cs"/>
              </a:rPr>
              <a:t>Copy the element           on the photo from the Slide Master:</a:t>
            </a:r>
          </a:p>
          <a:p>
            <a:r>
              <a:rPr lang="en-GB" sz="1800" b="0" i="0" u="none" strike="noStrike" kern="1200" dirty="0">
                <a:solidFill>
                  <a:srgbClr val="FF0000"/>
                </a:solidFill>
                <a:effectLst/>
                <a:latin typeface="+mn-lt"/>
                <a:ea typeface="+mn-ea"/>
                <a:cs typeface="+mn-cs"/>
              </a:rPr>
              <a:t>Insert the photo to the slide &gt; go to View panel &gt; select Slide Master &gt; Copy the element &gt; Close the Slide Master: select the Normal &gt; Paste the element on your photo.</a:t>
            </a:r>
          </a:p>
        </p:txBody>
      </p:sp>
      <p:sp>
        <p:nvSpPr>
          <p:cNvPr id="29" name="Picture Placeholder 28">
            <a:extLst>
              <a:ext uri="{FF2B5EF4-FFF2-40B4-BE49-F238E27FC236}">
                <a16:creationId xmlns:a16="http://schemas.microsoft.com/office/drawing/2014/main" id="{8847C842-15A4-47D6-9D74-F8E6D78747B7}"/>
              </a:ext>
            </a:extLst>
          </p:cNvPr>
          <p:cNvSpPr>
            <a:spLocks noGrp="1"/>
          </p:cNvSpPr>
          <p:nvPr>
            <p:ph type="pic" sz="quarter" idx="12"/>
          </p:nvPr>
        </p:nvSpPr>
        <p:spPr>
          <a:xfrm>
            <a:off x="0" y="0"/>
            <a:ext cx="6924675" cy="6858000"/>
          </a:xfrm>
          <a:prstGeom prst="rect">
            <a:avLst/>
          </a:prstGeom>
          <a:noFill/>
        </p:spPr>
        <p:txBody>
          <a:bodyPr/>
          <a:lstStyle/>
          <a:p>
            <a:endParaRPr lang="en-US" dirty="0"/>
          </a:p>
        </p:txBody>
      </p:sp>
      <p:pic>
        <p:nvPicPr>
          <p:cNvPr id="15" name="Picture 14">
            <a:extLst>
              <a:ext uri="{FF2B5EF4-FFF2-40B4-BE49-F238E27FC236}">
                <a16:creationId xmlns:a16="http://schemas.microsoft.com/office/drawing/2014/main" id="{269D9B6E-3AC2-4389-9A5B-000002251092}"/>
              </a:ext>
            </a:extLst>
          </p:cNvPr>
          <p:cNvPicPr>
            <a:picLocks noChangeAspect="1"/>
          </p:cNvPicPr>
          <p:nvPr userDrawn="1"/>
        </p:nvPicPr>
        <p:blipFill>
          <a:blip r:embed="rId2" cstate="hqprint">
            <a:extLst>
              <a:ext uri="{28A0092B-C50C-407E-A947-70E740481C1C}">
                <a14:useLocalDpi xmlns:a14="http://schemas.microsoft.com/office/drawing/2010/main" val="0"/>
              </a:ext>
            </a:extLst>
          </a:blip>
          <a:srcRect/>
          <a:stretch/>
        </p:blipFill>
        <p:spPr>
          <a:xfrm>
            <a:off x="10010274" y="679911"/>
            <a:ext cx="1505454" cy="903519"/>
          </a:xfrm>
          <a:prstGeom prst="rect">
            <a:avLst/>
          </a:prstGeom>
        </p:spPr>
      </p:pic>
      <p:sp>
        <p:nvSpPr>
          <p:cNvPr id="17" name="Text Placeholder 16">
            <a:extLst>
              <a:ext uri="{FF2B5EF4-FFF2-40B4-BE49-F238E27FC236}">
                <a16:creationId xmlns:a16="http://schemas.microsoft.com/office/drawing/2014/main" id="{7EF59865-9DF9-4F23-9716-EDF0A35E5262}"/>
              </a:ext>
            </a:extLst>
          </p:cNvPr>
          <p:cNvSpPr>
            <a:spLocks noGrp="1"/>
          </p:cNvSpPr>
          <p:nvPr>
            <p:ph type="body" sz="quarter" idx="11" hasCustomPrompt="1"/>
          </p:nvPr>
        </p:nvSpPr>
        <p:spPr>
          <a:xfrm>
            <a:off x="7391400" y="3667125"/>
            <a:ext cx="3852863" cy="2714625"/>
          </a:xfrm>
          <a:prstGeom prst="rect">
            <a:avLst/>
          </a:prstGeom>
        </p:spPr>
        <p:txBody>
          <a:bodyPr anchor="b"/>
          <a:lstStyle>
            <a:lvl1pPr marL="0" indent="0">
              <a:lnSpc>
                <a:spcPct val="100000"/>
              </a:lnSpc>
              <a:spcBef>
                <a:spcPts val="0"/>
              </a:spcBef>
              <a:buNone/>
              <a:defRPr sz="3000" b="1" i="0">
                <a:solidFill>
                  <a:srgbClr val="002337"/>
                </a:solidFill>
                <a:latin typeface="Poppins" pitchFamily="2" charset="77"/>
                <a:cs typeface="Poppins" pitchFamily="2" charset="77"/>
              </a:defRPr>
            </a:lvl1pPr>
            <a:lvl2pPr marL="457200" indent="0">
              <a:lnSpc>
                <a:spcPct val="100000"/>
              </a:lnSpc>
              <a:buNone/>
              <a:defRPr sz="3000">
                <a:solidFill>
                  <a:srgbClr val="002337"/>
                </a:solidFill>
                <a:latin typeface="+mj-lt"/>
              </a:defRPr>
            </a:lvl2pPr>
            <a:lvl3pPr marL="914400" indent="0">
              <a:lnSpc>
                <a:spcPct val="100000"/>
              </a:lnSpc>
              <a:buNone/>
              <a:defRPr sz="3000">
                <a:solidFill>
                  <a:srgbClr val="002337"/>
                </a:solidFill>
                <a:latin typeface="+mj-lt"/>
              </a:defRPr>
            </a:lvl3pPr>
            <a:lvl4pPr marL="1371600" indent="0">
              <a:lnSpc>
                <a:spcPct val="100000"/>
              </a:lnSpc>
              <a:buNone/>
              <a:defRPr sz="3000">
                <a:solidFill>
                  <a:srgbClr val="002337"/>
                </a:solidFill>
                <a:latin typeface="+mj-lt"/>
              </a:defRPr>
            </a:lvl4pPr>
            <a:lvl5pPr marL="1828800" indent="0">
              <a:lnSpc>
                <a:spcPct val="100000"/>
              </a:lnSpc>
              <a:buNone/>
              <a:defRPr sz="3000">
                <a:solidFill>
                  <a:srgbClr val="002337"/>
                </a:solidFill>
                <a:latin typeface="+mj-lt"/>
              </a:defRPr>
            </a:lvl5pPr>
          </a:lstStyle>
          <a:p>
            <a:pPr lvl="0"/>
            <a:r>
              <a:rPr lang="lt-LT" dirty="0"/>
              <a:t>Text</a:t>
            </a:r>
            <a:endParaRPr lang="en-US" dirty="0"/>
          </a:p>
        </p:txBody>
      </p:sp>
      <p:pic>
        <p:nvPicPr>
          <p:cNvPr id="32" name="Picture 31" descr="A picture containing sitting, laptop, dark, computer&#10;&#10;Description automatically generated">
            <a:extLst>
              <a:ext uri="{FF2B5EF4-FFF2-40B4-BE49-F238E27FC236}">
                <a16:creationId xmlns:a16="http://schemas.microsoft.com/office/drawing/2014/main" id="{106309D4-700B-449E-8843-8678308A19B2}"/>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r="43115"/>
          <a:stretch/>
        </p:blipFill>
        <p:spPr>
          <a:xfrm>
            <a:off x="1185" y="0"/>
            <a:ext cx="6934098" cy="6858000"/>
          </a:xfrm>
          <a:prstGeom prst="rect">
            <a:avLst/>
          </a:prstGeom>
        </p:spPr>
      </p:pic>
      <p:pic>
        <p:nvPicPr>
          <p:cNvPr id="10" name="Graphic 9">
            <a:extLst>
              <a:ext uri="{FF2B5EF4-FFF2-40B4-BE49-F238E27FC236}">
                <a16:creationId xmlns:a16="http://schemas.microsoft.com/office/drawing/2014/main" id="{A4E7001E-F912-E54D-8010-F1FB2DBDCED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728019" y="7028922"/>
            <a:ext cx="352425" cy="352425"/>
          </a:xfrm>
          <a:prstGeom prst="rect">
            <a:avLst/>
          </a:prstGeom>
        </p:spPr>
      </p:pic>
    </p:spTree>
    <p:extLst>
      <p:ext uri="{BB962C8B-B14F-4D97-AF65-F5344CB8AC3E}">
        <p14:creationId xmlns:p14="http://schemas.microsoft.com/office/powerpoint/2010/main" val="3340620316"/>
      </p:ext>
    </p:extLst>
  </p:cSld>
  <p:clrMapOvr>
    <a:masterClrMapping/>
  </p:clrMapOvr>
  <p:extLst>
    <p:ext uri="{DCECCB84-F9BA-43D5-87BE-67443E8EF086}">
      <p15:sldGuideLst xmlns:p15="http://schemas.microsoft.com/office/powerpoint/2012/main">
        <p15:guide id="1" orient="horz" pos="4020" userDrawn="1">
          <p15:clr>
            <a:srgbClr val="FBAE40"/>
          </p15:clr>
        </p15:guide>
        <p15:guide id="3" orient="horz" pos="595">
          <p15:clr>
            <a:srgbClr val="FBAE40"/>
          </p15:clr>
        </p15:guide>
        <p15:guide id="4" pos="7083" userDrawn="1">
          <p15:clr>
            <a:srgbClr val="FBAE40"/>
          </p15:clr>
        </p15:guide>
        <p15:guide id="5" pos="4362" userDrawn="1">
          <p15:clr>
            <a:srgbClr val="FBAE40"/>
          </p15:clr>
        </p15:guide>
        <p15:guide id="6" pos="4656"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152807"/>
      </p:ext>
    </p:extLst>
  </p:cSld>
  <p:clrMap bg1="lt1" tx1="dk1" bg2="lt2" tx2="dk2" accent1="accent1" accent2="accent2" accent3="accent3" accent4="accent4" accent5="accent5" accent6="accent6" hlink="hlink" folHlink="folHlink"/>
  <p:sldLayoutIdLst>
    <p:sldLayoutId id="2147483649" r:id="rId1"/>
    <p:sldLayoutId id="2147483695" r:id="rId2"/>
    <p:sldLayoutId id="2147483696" r:id="rId3"/>
    <p:sldLayoutId id="2147483697" r:id="rId4"/>
    <p:sldLayoutId id="2147483698" r:id="rId5"/>
    <p:sldLayoutId id="2147483699" r:id="rId6"/>
    <p:sldLayoutId id="2147483700" r:id="rId7"/>
    <p:sldLayoutId id="2147483650" r:id="rId8"/>
    <p:sldLayoutId id="2147483660" r:id="rId9"/>
    <p:sldLayoutId id="2147483662" r:id="rId10"/>
    <p:sldLayoutId id="2147483664" r:id="rId11"/>
    <p:sldLayoutId id="2147483665" r:id="rId12"/>
    <p:sldLayoutId id="2147483666" r:id="rId13"/>
    <p:sldLayoutId id="2147483667" r:id="rId14"/>
    <p:sldLayoutId id="2147483669" r:id="rId15"/>
    <p:sldLayoutId id="2147483668" r:id="rId16"/>
    <p:sldLayoutId id="2147483670" r:id="rId17"/>
    <p:sldLayoutId id="2147483671" r:id="rId18"/>
    <p:sldLayoutId id="2147483673" r:id="rId19"/>
    <p:sldLayoutId id="2147483672" r:id="rId20"/>
    <p:sldLayoutId id="2147483674" r:id="rId21"/>
    <p:sldLayoutId id="2147483675" r:id="rId22"/>
    <p:sldLayoutId id="2147483676" r:id="rId23"/>
    <p:sldLayoutId id="2147483677" r:id="rId24"/>
    <p:sldLayoutId id="2147483678" r:id="rId25"/>
    <p:sldLayoutId id="2147483679" r:id="rId26"/>
    <p:sldLayoutId id="2147483691" r:id="rId27"/>
    <p:sldLayoutId id="2147483690" r:id="rId28"/>
    <p:sldLayoutId id="2147483692" r:id="rId29"/>
    <p:sldLayoutId id="2147483693" r:id="rId30"/>
    <p:sldLayoutId id="2147483694" r:id="rId31"/>
    <p:sldLayoutId id="2147483682" r:id="rId32"/>
    <p:sldLayoutId id="2147483683" r:id="rId33"/>
    <p:sldLayoutId id="2147483680" r:id="rId34"/>
    <p:sldLayoutId id="2147483681" r:id="rId35"/>
    <p:sldLayoutId id="2147483684" r:id="rId36"/>
    <p:sldLayoutId id="2147483688" r:id="rId37"/>
    <p:sldLayoutId id="2147483689" r:id="rId3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CFA4970-A5BF-413B-AB42-A9379E8E9BAE}"/>
              </a:ext>
            </a:extLst>
          </p:cNvPr>
          <p:cNvSpPr>
            <a:spLocks noGrp="1"/>
          </p:cNvSpPr>
          <p:nvPr>
            <p:ph type="body" sz="quarter" idx="10"/>
          </p:nvPr>
        </p:nvSpPr>
        <p:spPr/>
        <p:txBody>
          <a:bodyPr lIns="91440" tIns="45720" rIns="91440" bIns="45720" anchor="b"/>
          <a:lstStyle/>
          <a:p>
            <a:r>
              <a:rPr lang="en-US" sz="4400" dirty="0">
                <a:solidFill>
                  <a:srgbClr val="FFFFFF"/>
                </a:solidFill>
                <a:latin typeface="Poppins"/>
                <a:cs typeface="Poppins"/>
              </a:rPr>
              <a:t>Idea’s Title</a:t>
            </a:r>
            <a:endParaRPr lang="en-US" dirty="0"/>
          </a:p>
          <a:p>
            <a:r>
              <a:rPr lang="en-US" sz="2000" dirty="0">
                <a:solidFill>
                  <a:srgbClr val="FFFFFF"/>
                </a:solidFill>
                <a:latin typeface="Poppins"/>
                <a:cs typeface="Poppins"/>
              </a:rPr>
              <a:t>Researcher Name</a:t>
            </a:r>
            <a:endParaRPr lang="en-US" sz="2000" dirty="0">
              <a:solidFill>
                <a:srgbClr val="FFFFFF"/>
              </a:solidFill>
            </a:endParaRPr>
          </a:p>
          <a:p>
            <a:r>
              <a:rPr lang="en-US" sz="2000" dirty="0">
                <a:solidFill>
                  <a:srgbClr val="FFFFFF"/>
                </a:solidFill>
                <a:latin typeface="Poppins"/>
                <a:cs typeface="Poppins"/>
              </a:rPr>
              <a:t>Institution</a:t>
            </a:r>
            <a:endParaRPr lang="en-US" sz="2000" dirty="0">
              <a:solidFill>
                <a:srgbClr val="FFFFFF"/>
              </a:solidFill>
            </a:endParaRPr>
          </a:p>
          <a:p>
            <a:r>
              <a:rPr lang="en-US" sz="2000" dirty="0">
                <a:solidFill>
                  <a:srgbClr val="FFFFFF"/>
                </a:solidFill>
                <a:latin typeface="Poppins"/>
                <a:cs typeface="Poppins"/>
              </a:rPr>
              <a:t>  </a:t>
            </a:r>
            <a:endParaRPr lang="en-US" sz="2000" dirty="0"/>
          </a:p>
        </p:txBody>
      </p:sp>
      <p:sp>
        <p:nvSpPr>
          <p:cNvPr id="3" name="Text Placeholder 2">
            <a:extLst>
              <a:ext uri="{FF2B5EF4-FFF2-40B4-BE49-F238E27FC236}">
                <a16:creationId xmlns:a16="http://schemas.microsoft.com/office/drawing/2014/main" id="{DDD41ADE-4EED-43BA-840C-06960AAF3B3E}"/>
              </a:ext>
            </a:extLst>
          </p:cNvPr>
          <p:cNvSpPr>
            <a:spLocks noGrp="1"/>
          </p:cNvSpPr>
          <p:nvPr>
            <p:ph type="body" sz="quarter" idx="11"/>
          </p:nvPr>
        </p:nvSpPr>
        <p:spPr>
          <a:xfrm>
            <a:off x="6108699" y="5984875"/>
            <a:ext cx="5244347" cy="387589"/>
          </a:xfrm>
        </p:spPr>
        <p:txBody>
          <a:bodyPr lIns="91440" tIns="45720" rIns="91440" bIns="45720" anchor="b"/>
          <a:lstStyle/>
          <a:p>
            <a:r>
              <a:rPr lang="en-US" dirty="0">
                <a:latin typeface="Poppins"/>
                <a:cs typeface="Poppins"/>
              </a:rPr>
              <a:t>ECIU Research Labs – Online networking </a:t>
            </a:r>
            <a:r>
              <a:rPr lang="en-US">
                <a:latin typeface="Poppins"/>
                <a:cs typeface="Poppins"/>
              </a:rPr>
              <a:t>event 9.04.2026</a:t>
            </a:r>
            <a:endParaRPr lang="en-US" dirty="0"/>
          </a:p>
        </p:txBody>
      </p:sp>
    </p:spTree>
    <p:extLst>
      <p:ext uri="{BB962C8B-B14F-4D97-AF65-F5344CB8AC3E}">
        <p14:creationId xmlns:p14="http://schemas.microsoft.com/office/powerpoint/2010/main" val="3634013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2</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Aim &amp; Objectives of the Research idea: Indicate some relevant keywords</a:t>
            </a:r>
            <a:endParaRPr lang="en-GB" dirty="0"/>
          </a:p>
          <a:p>
            <a:r>
              <a:rPr lang="en-GB" sz="1500" b="0" i="1" dirty="0">
                <a:latin typeface="Arial"/>
                <a:cs typeface="Arial"/>
              </a:rPr>
              <a:t>or research question/problem to address if these are not yet defined</a:t>
            </a:r>
            <a:endParaRPr lang="en-GB" i="1" dirty="0"/>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cs typeface="Arial"/>
              </a:rPr>
              <a:t>Answer as much as you can or wish to share </a:t>
            </a:r>
          </a:p>
          <a:p>
            <a:endParaRPr lang="en-GB" dirty="0">
              <a:cs typeface="Arial"/>
            </a:endParaRPr>
          </a:p>
        </p:txBody>
      </p:sp>
    </p:spTree>
    <p:extLst>
      <p:ext uri="{BB962C8B-B14F-4D97-AF65-F5344CB8AC3E}">
        <p14:creationId xmlns:p14="http://schemas.microsoft.com/office/powerpoint/2010/main" val="1419803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3</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Activities &amp; Expected Impact of the research idea </a:t>
            </a:r>
            <a:endParaRPr lang="en-GB" dirty="0"/>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cs typeface="Arial"/>
              </a:rPr>
              <a:t>Answer as much as you can or wish to share </a:t>
            </a:r>
          </a:p>
          <a:p>
            <a:endParaRPr lang="en-GB" dirty="0">
              <a:cs typeface="Arial"/>
            </a:endParaRPr>
          </a:p>
        </p:txBody>
      </p:sp>
    </p:spTree>
    <p:extLst>
      <p:ext uri="{BB962C8B-B14F-4D97-AF65-F5344CB8AC3E}">
        <p14:creationId xmlns:p14="http://schemas.microsoft.com/office/powerpoint/2010/main" val="3488512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4</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Partner Profile Sought</a:t>
            </a:r>
          </a:p>
          <a:p>
            <a:r>
              <a:rPr lang="en-GB" sz="1500" b="0" i="1" dirty="0">
                <a:latin typeface="Arial"/>
                <a:cs typeface="Arial"/>
              </a:rPr>
              <a:t>Is there any particular expertise you are looking for, or any particular country/institution you would like in your consortium? Anything else about the partners you are seeking?</a:t>
            </a:r>
            <a:r>
              <a:rPr lang="en-GB" sz="1500" i="1" dirty="0">
                <a:latin typeface="Arial"/>
                <a:cs typeface="Arial"/>
              </a:rPr>
              <a:t> </a:t>
            </a:r>
            <a:endParaRPr lang="en-GB" sz="1500" b="0" i="1" dirty="0">
              <a:solidFill>
                <a:srgbClr val="000000"/>
              </a:solidFill>
              <a:latin typeface="Arial"/>
              <a:cs typeface="Arial"/>
            </a:endParaRPr>
          </a:p>
          <a:p>
            <a:endParaRPr lang="en-GB" dirty="0"/>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r>
              <a:rPr lang="en-GB" dirty="0">
                <a:latin typeface="Arial"/>
                <a:ea typeface="+mn-lt"/>
                <a:cs typeface="Arial"/>
              </a:rPr>
              <a:t>Answer as much as you can or wish to share </a:t>
            </a:r>
            <a:endParaRPr lang="en-GB" dirty="0">
              <a:solidFill>
                <a:srgbClr val="000000"/>
              </a:solidFill>
              <a:latin typeface="Arial"/>
              <a:ea typeface="+mn-lt"/>
              <a:cs typeface="Arial"/>
            </a:endParaRPr>
          </a:p>
          <a:p>
            <a:endParaRPr lang="en-GB" dirty="0">
              <a:latin typeface="Arial"/>
              <a:cs typeface="Arial"/>
            </a:endParaRPr>
          </a:p>
        </p:txBody>
      </p:sp>
    </p:spTree>
    <p:extLst>
      <p:ext uri="{BB962C8B-B14F-4D97-AF65-F5344CB8AC3E}">
        <p14:creationId xmlns:p14="http://schemas.microsoft.com/office/powerpoint/2010/main" val="18499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16"/>
          </p:nvPr>
        </p:nvSpPr>
        <p:spPr/>
        <p:txBody>
          <a:bodyPr/>
          <a:lstStyle/>
          <a:p>
            <a:fld id="{D6F01323-A656-431B-B19E-EE6A8E2AF848}" type="slidenum">
              <a:rPr lang="en-US" smtClean="0"/>
              <a:pPr/>
              <a:t>5</a:t>
            </a:fld>
            <a:endParaRPr lang="en-US" dirty="0"/>
          </a:p>
        </p:txBody>
      </p:sp>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Other relevant information (i.e., relevant publications </a:t>
            </a:r>
            <a:r>
              <a:rPr lang="en-GB">
                <a:latin typeface="Poppins"/>
                <a:cs typeface="Poppins"/>
              </a:rPr>
              <a:t>from presenters, </a:t>
            </a:r>
            <a:r>
              <a:rPr lang="en-GB" dirty="0">
                <a:latin typeface="Poppins"/>
                <a:cs typeface="Poppins"/>
              </a:rPr>
              <a:t>expectations for the event)</a:t>
            </a:r>
            <a:endParaRPr lang="en-GB" sz="1500" b="0" dirty="0">
              <a:solidFill>
                <a:srgbClr val="000000"/>
              </a:solidFill>
              <a:latin typeface="Arial"/>
              <a:cs typeface="Arial"/>
            </a:endParaRPr>
          </a:p>
          <a:p>
            <a:endParaRPr lang="en-GB" dirty="0">
              <a:latin typeface="Poppins"/>
              <a:cs typeface="Poppins"/>
            </a:endParaRPr>
          </a:p>
        </p:txBody>
      </p:sp>
      <p:sp>
        <p:nvSpPr>
          <p:cNvPr id="4" name="Text Placeholder 3">
            <a:extLst>
              <a:ext uri="{FF2B5EF4-FFF2-40B4-BE49-F238E27FC236}">
                <a16:creationId xmlns:a16="http://schemas.microsoft.com/office/drawing/2014/main" id="{2E834A7B-8927-A227-0F0C-9FC9A4A473E4}"/>
              </a:ext>
            </a:extLst>
          </p:cNvPr>
          <p:cNvSpPr>
            <a:spLocks noGrp="1"/>
          </p:cNvSpPr>
          <p:nvPr>
            <p:ph type="body" sz="quarter" idx="11"/>
          </p:nvPr>
        </p:nvSpPr>
        <p:spPr/>
        <p:txBody>
          <a:bodyPr lIns="91440" tIns="45720" rIns="91440" bIns="45720" anchor="b"/>
          <a:lstStyle/>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a:p>
            <a:endParaRPr lang="en-GB" b="1" dirty="0">
              <a:cs typeface="Arial"/>
            </a:endParaRPr>
          </a:p>
        </p:txBody>
      </p:sp>
    </p:spTree>
    <p:extLst>
      <p:ext uri="{BB962C8B-B14F-4D97-AF65-F5344CB8AC3E}">
        <p14:creationId xmlns:p14="http://schemas.microsoft.com/office/powerpoint/2010/main" val="2357141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9EA0F6-D1D9-D0C5-1494-021D1DA94AF1}"/>
              </a:ext>
            </a:extLst>
          </p:cNvPr>
          <p:cNvSpPr>
            <a:spLocks noGrp="1"/>
          </p:cNvSpPr>
          <p:nvPr>
            <p:ph type="body" sz="quarter" idx="10"/>
          </p:nvPr>
        </p:nvSpPr>
        <p:spPr/>
        <p:txBody>
          <a:bodyPr lIns="91440" tIns="45720" rIns="91440" bIns="45720" anchor="t"/>
          <a:lstStyle/>
          <a:p>
            <a:r>
              <a:rPr lang="en-GB" dirty="0">
                <a:latin typeface="Poppins"/>
                <a:cs typeface="Poppins"/>
              </a:rPr>
              <a:t>Thank You</a:t>
            </a:r>
            <a:endParaRPr lang="en-GB" dirty="0"/>
          </a:p>
        </p:txBody>
      </p:sp>
      <p:sp>
        <p:nvSpPr>
          <p:cNvPr id="2" name="Slide Number Placeholder 1">
            <a:extLst>
              <a:ext uri="{FF2B5EF4-FFF2-40B4-BE49-F238E27FC236}">
                <a16:creationId xmlns:a16="http://schemas.microsoft.com/office/drawing/2014/main" id="{9A4D5E1E-28F4-C8D7-2309-FD3B420EF01C}"/>
              </a:ext>
            </a:extLst>
          </p:cNvPr>
          <p:cNvSpPr>
            <a:spLocks noGrp="1"/>
          </p:cNvSpPr>
          <p:nvPr>
            <p:ph type="sldNum" sz="quarter" idx="4294967295"/>
          </p:nvPr>
        </p:nvSpPr>
        <p:spPr>
          <a:xfrm>
            <a:off x="11674475" y="6210300"/>
            <a:ext cx="517525" cy="365125"/>
          </a:xfrm>
          <a:prstGeom prst="rect">
            <a:avLst/>
          </a:prstGeom>
        </p:spPr>
        <p:txBody>
          <a:bodyPr/>
          <a:lstStyle/>
          <a:p>
            <a:fld id="{D6F01323-A656-431B-B19E-EE6A8E2AF848}" type="slidenum">
              <a:rPr lang="en-US" smtClean="0"/>
              <a:pPr/>
              <a:t>6</a:t>
            </a:fld>
            <a:endParaRPr lang="en-US" dirty="0"/>
          </a:p>
        </p:txBody>
      </p:sp>
    </p:spTree>
    <p:extLst>
      <p:ext uri="{BB962C8B-B14F-4D97-AF65-F5344CB8AC3E}">
        <p14:creationId xmlns:p14="http://schemas.microsoft.com/office/powerpoint/2010/main" val="1981192158"/>
      </p:ext>
    </p:extLst>
  </p:cSld>
  <p:clrMapOvr>
    <a:masterClrMapping/>
  </p:clrMapOvr>
</p:sld>
</file>

<file path=ppt/theme/theme1.xml><?xml version="1.0" encoding="utf-8"?>
<a:theme xmlns:a="http://schemas.openxmlformats.org/drawingml/2006/main" name="Office Theme">
  <a:themeElements>
    <a:clrScheme name="Custom 1">
      <a:dk1>
        <a:srgbClr val="002337"/>
      </a:dk1>
      <a:lt1>
        <a:srgbClr val="FFFFFF"/>
      </a:lt1>
      <a:dk2>
        <a:srgbClr val="002337"/>
      </a:dk2>
      <a:lt2>
        <a:srgbClr val="E6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6">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6b08e39-f16b-4210-8b55-47b9ec7cbc4d">
      <Terms xmlns="http://schemas.microsoft.com/office/infopath/2007/PartnerControls"/>
    </lcf76f155ced4ddcb4097134ff3c332f>
    <TaxCatchAll xmlns="9f980167-35f9-4119-b6b5-393612c135b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233660F9D70F46AE25896FF0138E7C" ma:contentTypeVersion="14" ma:contentTypeDescription="Create a new document." ma:contentTypeScope="" ma:versionID="523a524a28ff74b33310b7f7d795efa2">
  <xsd:schema xmlns:xsd="http://www.w3.org/2001/XMLSchema" xmlns:xs="http://www.w3.org/2001/XMLSchema" xmlns:p="http://schemas.microsoft.com/office/2006/metadata/properties" xmlns:ns2="a6b08e39-f16b-4210-8b55-47b9ec7cbc4d" xmlns:ns3="9f980167-35f9-4119-b6b5-393612c135b4" targetNamespace="http://schemas.microsoft.com/office/2006/metadata/properties" ma:root="true" ma:fieldsID="d2227082e2b62723b5efe2f34073f675" ns2:_="" ns3:_="">
    <xsd:import namespace="a6b08e39-f16b-4210-8b55-47b9ec7cbc4d"/>
    <xsd:import namespace="9f980167-35f9-4119-b6b5-393612c135b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b08e39-f16b-4210-8b55-47b9ec7cb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cbdfc9e-12ba-4509-94d0-f710d3e5c9b4"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f980167-35f9-4119-b6b5-393612c135b4"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e25bf2-0d04-4d9f-a985-a9342d979646}" ma:internalName="TaxCatchAll" ma:showField="CatchAllData" ma:web="9f980167-35f9-4119-b6b5-393612c135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372E22-9F4E-4879-9BE6-1C37F0BEC8FE}">
  <ds:schemaRefs>
    <ds:schemaRef ds:uri="http://purl.org/dc/terms/"/>
    <ds:schemaRef ds:uri="db5e7535-893b-4159-a825-b121eddc959f"/>
    <ds:schemaRef ds:uri="http://schemas.microsoft.com/office/2006/metadata/properties"/>
    <ds:schemaRef ds:uri="http://purl.org/dc/elements/1.1/"/>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f166ce20-1725-4dc4-b6e4-e2a44b5413c9"/>
    <ds:schemaRef ds:uri="http://purl.org/dc/dcmitype/"/>
    <ds:schemaRef ds:uri="fcc61897-8115-4df6-8eff-d3d741c37bcc"/>
    <ds:schemaRef ds:uri="b7c54f00-c40e-4ddc-9383-0500b5a2db81"/>
    <ds:schemaRef ds:uri="a6b08e39-f16b-4210-8b55-47b9ec7cbc4d"/>
    <ds:schemaRef ds:uri="9f980167-35f9-4119-b6b5-393612c135b4"/>
  </ds:schemaRefs>
</ds:datastoreItem>
</file>

<file path=customXml/itemProps2.xml><?xml version="1.0" encoding="utf-8"?>
<ds:datastoreItem xmlns:ds="http://schemas.openxmlformats.org/officeDocument/2006/customXml" ds:itemID="{15E09520-1F02-40E9-AF6E-03C9778D60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b08e39-f16b-4210-8b55-47b9ec7cbc4d"/>
    <ds:schemaRef ds:uri="9f980167-35f9-4119-b6b5-393612c135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789DA1-B606-4FA0-A708-CFDEB1D271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695</TotalTime>
  <Words>137</Words>
  <Application>Microsoft Office PowerPoint</Application>
  <PresentationFormat>Widescreen</PresentationFormat>
  <Paragraphs>27</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Poppins</vt:lpstr>
      <vt:lpstr>Poppins Medium</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Ugne Krasauskaite</dc:creator>
  <cp:lastModifiedBy>Paternoster, Laura (UT-SP)</cp:lastModifiedBy>
  <cp:revision>391</cp:revision>
  <dcterms:created xsi:type="dcterms:W3CDTF">2020-04-20T07:58:30Z</dcterms:created>
  <dcterms:modified xsi:type="dcterms:W3CDTF">2026-02-10T06:30:25Z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0x0101007C233660F9D70F46AE25896FF0138E7C</vt:lpwstr>
  </property>
  <property fmtid="{D5CDD505-2E9C-101B-9397-08002B2CF9AE}" pid="3" name="_dlc_DocIdItemGuid">
    <vt:lpwstr>7f77ea5d-1ac2-4638-880b-7851df85bd81</vt:lpwstr>
  </property>
  <property fmtid="{D5CDD505-2E9C-101B-9397-08002B2CF9AE}" pid="4" name="MediaServiceImageTags">
    <vt:lpwstr/>
  </property>
</Properties>
</file>